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62" r:id="rId4"/>
    <p:sldId id="259" r:id="rId5"/>
    <p:sldId id="263" r:id="rId6"/>
    <p:sldId id="260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3" d="100"/>
          <a:sy n="53" d="100"/>
        </p:scale>
        <p:origin x="139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3727A-DB6B-427A-B570-0550BD54E044}" type="datetimeFigureOut">
              <a:rPr lang="nl-NL" smtClean="0"/>
              <a:t>22-11-2018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550E9-E520-470E-BFAD-3F5A387C8A1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6131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550E9-E520-470E-BFAD-3F5A387C8A1E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5008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5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-1"/>
            <a:ext cx="9143999" cy="4521941"/>
          </a:xfrm>
          <a:solidFill>
            <a:srgbClr val="8592BC"/>
          </a:solid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nl-NL" noProof="0" dirty="0"/>
              <a:t>..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2"/>
            <a:ext cx="9144000" cy="3719335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nl-NL" noProof="0" dirty="0"/>
              <a:t>..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59243" y="1052736"/>
            <a:ext cx="7389221" cy="1656184"/>
          </a:xfrm>
        </p:spPr>
        <p:txBody>
          <a:bodyPr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 noProof="0" dirty="0"/>
              <a:t>Titel van de presentatie</a:t>
            </a:r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14" hasCustomPrompt="1"/>
          </p:nvPr>
        </p:nvSpPr>
        <p:spPr>
          <a:xfrm>
            <a:off x="1359243" y="3934610"/>
            <a:ext cx="4042079" cy="393700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 dirty="0"/>
              <a:t>Subtitel presentatie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5497060" y="3934685"/>
            <a:ext cx="3243080" cy="39412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endParaRPr lang="nl-NL" dirty="0">
              <a:solidFill>
                <a:srgbClr val="FFFFFF"/>
              </a:solidFill>
            </a:endParaRPr>
          </a:p>
        </p:txBody>
      </p:sp>
      <p:pic>
        <p:nvPicPr>
          <p:cNvPr id="9" name="Picture 71" descr="Logo-UniversiteitLeiden-CMYK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48" y="5051754"/>
            <a:ext cx="2358752" cy="10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819" y="6543376"/>
            <a:ext cx="2846250" cy="270000"/>
          </a:xfrm>
          <a:prstGeom prst="rect">
            <a:avLst/>
          </a:prstGeom>
        </p:spPr>
      </p:pic>
      <p:pic>
        <p:nvPicPr>
          <p:cNvPr id="11" name="Picture 71" descr="Logo-UniversiteitLeiden-CMYK_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48" y="5051754"/>
            <a:ext cx="2358752" cy="10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819" y="6543376"/>
            <a:ext cx="2846250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65362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2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&amp; Beeld 75%/25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noProof="0" dirty="0"/>
              <a:t>Titel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5" y="1252836"/>
            <a:ext cx="5840650" cy="4795836"/>
          </a:xfrm>
        </p:spPr>
        <p:txBody>
          <a:bodyPr vert="horz"/>
          <a:lstStyle/>
          <a:p>
            <a:pPr lvl="0"/>
            <a:r>
              <a:rPr lang="nl-NL" noProof="0" dirty="0" err="1"/>
              <a:t>Bullet</a:t>
            </a:r>
            <a:endParaRPr lang="nl-NL" noProof="0" dirty="0"/>
          </a:p>
          <a:p>
            <a:pPr lvl="1"/>
            <a:r>
              <a:rPr lang="nl-NL" noProof="0" dirty="0"/>
              <a:t>Sub-</a:t>
            </a:r>
            <a:r>
              <a:rPr lang="nl-NL" noProof="0" dirty="0" err="1"/>
              <a:t>bullet</a:t>
            </a:r>
            <a:endParaRPr lang="nl-NL" noProof="0" dirty="0"/>
          </a:p>
          <a:p>
            <a:pPr lvl="2"/>
            <a:r>
              <a:rPr lang="nl-NL" noProof="0" dirty="0"/>
              <a:t>Leestekst</a:t>
            </a:r>
          </a:p>
          <a:p>
            <a:pPr lvl="3"/>
            <a:r>
              <a:rPr lang="nl-NL" noProof="0" dirty="0"/>
              <a:t>Kopje donker blauw</a:t>
            </a:r>
          </a:p>
          <a:p>
            <a:pPr lvl="4"/>
            <a:r>
              <a:rPr lang="nl-NL" noProof="0" dirty="0"/>
              <a:t>Kopje licht blauw</a:t>
            </a:r>
          </a:p>
          <a:p>
            <a:pPr lvl="5"/>
            <a:r>
              <a:rPr lang="nl-NL" noProof="0" dirty="0" err="1"/>
              <a:t>Bullet</a:t>
            </a:r>
            <a:endParaRPr lang="nl-NL" noProof="0" dirty="0"/>
          </a:p>
          <a:p>
            <a:pPr lvl="6"/>
            <a:r>
              <a:rPr lang="nl-NL" noProof="0" dirty="0"/>
              <a:t>Sub-</a:t>
            </a:r>
            <a:r>
              <a:rPr lang="nl-NL" noProof="0" dirty="0" err="1"/>
              <a:t>bullet</a:t>
            </a:r>
            <a:endParaRPr lang="nl-NL" noProof="0" dirty="0"/>
          </a:p>
          <a:p>
            <a:pPr lvl="7"/>
            <a:r>
              <a:rPr lang="nl-NL" sz="1349" noProof="0" dirty="0"/>
              <a:t>Leestekst</a:t>
            </a:r>
          </a:p>
          <a:p>
            <a:pPr lvl="8"/>
            <a:r>
              <a:rPr lang="nl-NL" noProof="0" dirty="0"/>
              <a:t>Kopje donker blauw</a:t>
            </a:r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0" y="0"/>
            <a:ext cx="9144002" cy="6858004"/>
            <a:chOff x="-2" y="-1"/>
            <a:chExt cx="12198353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5003585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6396986" y="1252539"/>
            <a:ext cx="2342350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nl-NL" noProof="0" dirty="0"/>
              <a:t>Klik hier om een</a:t>
            </a:r>
            <a:br>
              <a:rPr lang="nl-NL" noProof="0" dirty="0"/>
            </a:br>
            <a:r>
              <a:rPr lang="nl-NL" noProof="0" dirty="0"/>
              <a:t>afbeelding in te voegen</a:t>
            </a:r>
          </a:p>
        </p:txBody>
      </p: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002655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&amp; Beeld 50%/5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3" y="1252836"/>
            <a:ext cx="4091501" cy="4795836"/>
          </a:xfrm>
        </p:spPr>
        <p:txBody>
          <a:bodyPr vert="horz"/>
          <a:lstStyle/>
          <a:p>
            <a:pPr lvl="0"/>
            <a:r>
              <a:rPr lang="nl-NL" dirty="0" err="1"/>
              <a:t>Bullet</a:t>
            </a:r>
            <a:endParaRPr lang="nl-NL" dirty="0"/>
          </a:p>
          <a:p>
            <a:pPr lvl="1"/>
            <a:r>
              <a:rPr lang="nl-NL" dirty="0"/>
              <a:t>Sub-</a:t>
            </a:r>
            <a:r>
              <a:rPr lang="nl-NL" dirty="0" err="1"/>
              <a:t>bullet</a:t>
            </a:r>
            <a:endParaRPr lang="nl-NL" dirty="0"/>
          </a:p>
          <a:p>
            <a:pPr lvl="2"/>
            <a:r>
              <a:rPr lang="nl-NL" dirty="0"/>
              <a:t>Leestekst</a:t>
            </a:r>
          </a:p>
          <a:p>
            <a:pPr lvl="3"/>
            <a:r>
              <a:rPr lang="nl-NL" dirty="0"/>
              <a:t>Kopje donker blauw</a:t>
            </a:r>
          </a:p>
          <a:p>
            <a:pPr lvl="4"/>
            <a:r>
              <a:rPr lang="nl-NL" dirty="0"/>
              <a:t>Kopje licht blauw</a:t>
            </a:r>
          </a:p>
          <a:p>
            <a:pPr lvl="5"/>
            <a:r>
              <a:rPr lang="nl-NL" dirty="0" err="1"/>
              <a:t>Bullet</a:t>
            </a:r>
            <a:endParaRPr lang="nl-NL" dirty="0"/>
          </a:p>
          <a:p>
            <a:pPr lvl="6"/>
            <a:r>
              <a:rPr lang="nl-NL" dirty="0"/>
              <a:t>Sub-</a:t>
            </a:r>
            <a:r>
              <a:rPr lang="nl-NL" dirty="0" err="1"/>
              <a:t>bullet</a:t>
            </a:r>
            <a:endParaRPr lang="nl-NL" dirty="0"/>
          </a:p>
          <a:p>
            <a:pPr lvl="7"/>
            <a:r>
              <a:rPr lang="nl-NL" sz="1349" dirty="0"/>
              <a:t>Leestekst</a:t>
            </a:r>
          </a:p>
          <a:p>
            <a:pPr lvl="8"/>
            <a:r>
              <a:rPr lang="nl-NL" dirty="0"/>
              <a:t>Kopje donker blauw</a:t>
            </a:r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1" y="-1"/>
            <a:ext cx="9144002" cy="6858004"/>
            <a:chOff x="-2" y="-1"/>
            <a:chExt cx="12198353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2670173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4648162" y="1252539"/>
            <a:ext cx="4091174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nl-NL" dirty="0"/>
              <a:t>Klik hier om een</a:t>
            </a:r>
            <a:br>
              <a:rPr lang="nl-NL" dirty="0"/>
            </a:br>
            <a:r>
              <a:rPr lang="nl-NL" dirty="0"/>
              <a:t>afbeelding in te voegen</a:t>
            </a:r>
          </a:p>
        </p:txBody>
      </p: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815762"/>
      </p:ext>
    </p:extLst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&amp; Beeld 25%/75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4" y="1252836"/>
            <a:ext cx="2548000" cy="4795836"/>
          </a:xfrm>
        </p:spPr>
        <p:txBody>
          <a:bodyPr vert="horz"/>
          <a:lstStyle/>
          <a:p>
            <a:pPr lvl="0"/>
            <a:r>
              <a:rPr lang="nl-NL" dirty="0" err="1"/>
              <a:t>Bullet</a:t>
            </a:r>
            <a:endParaRPr lang="nl-NL" dirty="0"/>
          </a:p>
          <a:p>
            <a:pPr lvl="1"/>
            <a:r>
              <a:rPr lang="nl-NL" dirty="0"/>
              <a:t>Sub-</a:t>
            </a:r>
            <a:r>
              <a:rPr lang="nl-NL" dirty="0" err="1"/>
              <a:t>bullet</a:t>
            </a:r>
            <a:endParaRPr lang="nl-NL" dirty="0"/>
          </a:p>
          <a:p>
            <a:pPr lvl="2"/>
            <a:r>
              <a:rPr lang="nl-NL" dirty="0"/>
              <a:t>Leestekst</a:t>
            </a:r>
          </a:p>
          <a:p>
            <a:pPr lvl="3"/>
            <a:r>
              <a:rPr lang="nl-NL" dirty="0"/>
              <a:t>Kopje donker blauw</a:t>
            </a:r>
          </a:p>
          <a:p>
            <a:pPr lvl="4"/>
            <a:r>
              <a:rPr lang="nl-NL" dirty="0"/>
              <a:t>Kopje licht blauw</a:t>
            </a:r>
          </a:p>
          <a:p>
            <a:pPr lvl="5"/>
            <a:r>
              <a:rPr lang="nl-NL" dirty="0" err="1"/>
              <a:t>Bullet</a:t>
            </a:r>
            <a:endParaRPr lang="nl-NL" dirty="0"/>
          </a:p>
          <a:p>
            <a:pPr lvl="6"/>
            <a:r>
              <a:rPr lang="nl-NL" dirty="0"/>
              <a:t>Sub-</a:t>
            </a:r>
            <a:r>
              <a:rPr lang="nl-NL" dirty="0" err="1"/>
              <a:t>bullet</a:t>
            </a:r>
            <a:endParaRPr lang="nl-NL" dirty="0"/>
          </a:p>
          <a:p>
            <a:pPr lvl="7"/>
            <a:r>
              <a:rPr lang="nl-NL" sz="1349" dirty="0"/>
              <a:t>Leestekst</a:t>
            </a:r>
          </a:p>
          <a:p>
            <a:pPr lvl="8"/>
            <a:r>
              <a:rPr lang="nl-NL" dirty="0"/>
              <a:t>Kopje donker blauw</a:t>
            </a:r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1" y="-1"/>
            <a:ext cx="9144002" cy="6858004"/>
            <a:chOff x="-2" y="-1"/>
            <a:chExt cx="12198353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611099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3104334" y="1252539"/>
            <a:ext cx="5635001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nl-NL" dirty="0"/>
              <a:t>Klik hier om een</a:t>
            </a:r>
            <a:br>
              <a:rPr lang="nl-NL" dirty="0"/>
            </a:br>
            <a:r>
              <a:rPr lang="nl-NL" dirty="0"/>
              <a:t>afbeelding in te voegen</a:t>
            </a:r>
          </a:p>
        </p:txBody>
      </p: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383288"/>
      </p:ext>
    </p:extLst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eld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</a:t>
            </a:r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1" y="-1"/>
            <a:ext cx="9144002" cy="6858003"/>
            <a:chOff x="-2" y="-1"/>
            <a:chExt cx="12198353" cy="6858003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404665" y="1252539"/>
            <a:ext cx="8334560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nl-NL" dirty="0"/>
              <a:t>Klik hier om een</a:t>
            </a:r>
            <a:br>
              <a:rPr lang="nl-NL" dirty="0"/>
            </a:br>
            <a:r>
              <a:rPr lang="nl-NL" dirty="0"/>
              <a:t>afbeelding in te voegen</a:t>
            </a:r>
          </a:p>
        </p:txBody>
      </p:sp>
    </p:spTree>
    <p:extLst>
      <p:ext uri="{BB962C8B-B14F-4D97-AF65-F5344CB8AC3E}">
        <p14:creationId xmlns:p14="http://schemas.microsoft.com/office/powerpoint/2010/main" val="3646746449"/>
      </p:ext>
    </p:extLst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&amp; Beeld 4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3" y="1252836"/>
            <a:ext cx="4091501" cy="4795836"/>
          </a:xfrm>
        </p:spPr>
        <p:txBody>
          <a:bodyPr vert="horz"/>
          <a:lstStyle/>
          <a:p>
            <a:pPr lvl="0"/>
            <a:r>
              <a:rPr lang="nl-NL" dirty="0" err="1"/>
              <a:t>Bullet</a:t>
            </a:r>
            <a:endParaRPr lang="nl-NL" dirty="0"/>
          </a:p>
          <a:p>
            <a:pPr lvl="1"/>
            <a:r>
              <a:rPr lang="nl-NL" dirty="0"/>
              <a:t>Sub-</a:t>
            </a:r>
            <a:r>
              <a:rPr lang="nl-NL" dirty="0" err="1"/>
              <a:t>bullet</a:t>
            </a:r>
            <a:endParaRPr lang="nl-NL" dirty="0"/>
          </a:p>
          <a:p>
            <a:pPr lvl="2"/>
            <a:r>
              <a:rPr lang="nl-NL" dirty="0"/>
              <a:t>Leestekst</a:t>
            </a:r>
          </a:p>
          <a:p>
            <a:pPr lvl="3"/>
            <a:r>
              <a:rPr lang="nl-NL" dirty="0"/>
              <a:t>Kopje donker blauw</a:t>
            </a:r>
          </a:p>
          <a:p>
            <a:pPr lvl="4"/>
            <a:r>
              <a:rPr lang="nl-NL" dirty="0"/>
              <a:t>Kopje licht blauw</a:t>
            </a:r>
          </a:p>
          <a:p>
            <a:pPr lvl="5"/>
            <a:r>
              <a:rPr lang="nl-NL" dirty="0" err="1"/>
              <a:t>Bullet</a:t>
            </a:r>
            <a:endParaRPr lang="nl-NL" dirty="0"/>
          </a:p>
          <a:p>
            <a:pPr lvl="6"/>
            <a:r>
              <a:rPr lang="nl-NL" dirty="0"/>
              <a:t>Sub-</a:t>
            </a:r>
            <a:r>
              <a:rPr lang="nl-NL" dirty="0" err="1"/>
              <a:t>bullet</a:t>
            </a:r>
            <a:endParaRPr lang="nl-NL" dirty="0"/>
          </a:p>
          <a:p>
            <a:pPr lvl="7"/>
            <a:r>
              <a:rPr lang="nl-NL" sz="1349" dirty="0"/>
              <a:t>Leestekst</a:t>
            </a:r>
          </a:p>
          <a:p>
            <a:pPr lvl="8"/>
            <a:r>
              <a:rPr lang="nl-NL" dirty="0"/>
              <a:t>Kopje donker blauw</a:t>
            </a:r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1" y="-1"/>
            <a:ext cx="9159312" cy="6858004"/>
            <a:chOff x="-2" y="-1"/>
            <a:chExt cx="12218777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2670173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5" name="Rechthoek 14"/>
            <p:cNvSpPr/>
            <p:nvPr userDrawn="1"/>
          </p:nvSpPr>
          <p:spPr bwMode="auto">
            <a:xfrm rot="5400000">
              <a:off x="5568012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6" name="Rechthoek 15"/>
            <p:cNvSpPr/>
            <p:nvPr userDrawn="1"/>
          </p:nvSpPr>
          <p:spPr bwMode="auto">
            <a:xfrm rot="10800000">
              <a:off x="5360772" y="3549589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4648161" y="1252539"/>
            <a:ext cx="1969913" cy="229704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nl-NL" dirty="0"/>
              <a:t>Klik hier om een</a:t>
            </a:r>
            <a:br>
              <a:rPr lang="nl-NL" dirty="0"/>
            </a:br>
            <a:r>
              <a:rPr lang="nl-NL" dirty="0"/>
              <a:t>afbeelding in te voegen</a:t>
            </a:r>
          </a:p>
        </p:txBody>
      </p:sp>
      <p:sp>
        <p:nvSpPr>
          <p:cNvPr id="17" name="Tijdelijke aanduiding voor afbeelding 13"/>
          <p:cNvSpPr>
            <a:spLocks noGrp="1"/>
          </p:cNvSpPr>
          <p:nvPr>
            <p:ph type="pic" sz="quarter" idx="14" hasCustomPrompt="1"/>
          </p:nvPr>
        </p:nvSpPr>
        <p:spPr>
          <a:xfrm>
            <a:off x="6762195" y="1252539"/>
            <a:ext cx="1969913" cy="229704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nl-NL" dirty="0"/>
              <a:t>Klik hier om een</a:t>
            </a:r>
            <a:br>
              <a:rPr lang="nl-NL" dirty="0"/>
            </a:br>
            <a:r>
              <a:rPr lang="nl-NL" dirty="0"/>
              <a:t>afbeelding in te voegen</a:t>
            </a:r>
          </a:p>
        </p:txBody>
      </p:sp>
      <p:sp>
        <p:nvSpPr>
          <p:cNvPr id="18" name="Tijdelijke aanduiding voor afbeelding 13"/>
          <p:cNvSpPr>
            <a:spLocks noGrp="1"/>
          </p:cNvSpPr>
          <p:nvPr>
            <p:ph type="pic" sz="quarter" idx="15" hasCustomPrompt="1"/>
          </p:nvPr>
        </p:nvSpPr>
        <p:spPr>
          <a:xfrm>
            <a:off x="4648161" y="3751624"/>
            <a:ext cx="1969913" cy="229704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nl-NL" dirty="0"/>
              <a:t>Klik hier om een</a:t>
            </a:r>
            <a:br>
              <a:rPr lang="nl-NL" dirty="0"/>
            </a:br>
            <a:r>
              <a:rPr lang="nl-NL" dirty="0"/>
              <a:t>afbeelding in te voegen</a:t>
            </a:r>
          </a:p>
        </p:txBody>
      </p:sp>
      <p:sp>
        <p:nvSpPr>
          <p:cNvPr id="19" name="Tijdelijke aanduiding voor afbeelding 13"/>
          <p:cNvSpPr>
            <a:spLocks noGrp="1"/>
          </p:cNvSpPr>
          <p:nvPr>
            <p:ph type="pic" sz="quarter" idx="16" hasCustomPrompt="1"/>
          </p:nvPr>
        </p:nvSpPr>
        <p:spPr>
          <a:xfrm>
            <a:off x="6762195" y="3751624"/>
            <a:ext cx="1969913" cy="229704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nl-NL" dirty="0"/>
              <a:t>Klik hier om een</a:t>
            </a:r>
            <a:br>
              <a:rPr lang="nl-NL" dirty="0"/>
            </a:br>
            <a:r>
              <a:rPr lang="nl-NL" dirty="0"/>
              <a:t>afbeelding in te voegen</a:t>
            </a:r>
          </a:p>
        </p:txBody>
      </p:sp>
    </p:spTree>
    <p:extLst>
      <p:ext uri="{BB962C8B-B14F-4D97-AF65-F5344CB8AC3E}">
        <p14:creationId xmlns:p14="http://schemas.microsoft.com/office/powerpoint/2010/main" val="1536494164"/>
      </p:ext>
    </p:extLst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&amp; Beeld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4" y="1252836"/>
            <a:ext cx="4091500" cy="4795836"/>
          </a:xfrm>
        </p:spPr>
        <p:txBody>
          <a:bodyPr vert="horz"/>
          <a:lstStyle/>
          <a:p>
            <a:pPr lvl="0"/>
            <a:r>
              <a:rPr lang="nl-NL" dirty="0" err="1"/>
              <a:t>Bullet</a:t>
            </a:r>
            <a:endParaRPr lang="nl-NL" dirty="0"/>
          </a:p>
          <a:p>
            <a:pPr lvl="1"/>
            <a:r>
              <a:rPr lang="nl-NL" dirty="0"/>
              <a:t>Sub-</a:t>
            </a:r>
            <a:r>
              <a:rPr lang="nl-NL" dirty="0" err="1"/>
              <a:t>bullet</a:t>
            </a:r>
            <a:endParaRPr lang="nl-NL" dirty="0"/>
          </a:p>
          <a:p>
            <a:pPr lvl="2"/>
            <a:r>
              <a:rPr lang="nl-NL" dirty="0"/>
              <a:t>Leestekst</a:t>
            </a:r>
          </a:p>
          <a:p>
            <a:pPr lvl="3"/>
            <a:r>
              <a:rPr lang="nl-NL" dirty="0"/>
              <a:t>Kopje donker blauw</a:t>
            </a:r>
          </a:p>
          <a:p>
            <a:pPr lvl="4"/>
            <a:r>
              <a:rPr lang="nl-NL" dirty="0"/>
              <a:t>Kopje licht blauw</a:t>
            </a:r>
          </a:p>
          <a:p>
            <a:pPr lvl="5"/>
            <a:r>
              <a:rPr lang="nl-NL" dirty="0" err="1"/>
              <a:t>Bullet</a:t>
            </a:r>
            <a:endParaRPr lang="nl-NL" dirty="0"/>
          </a:p>
          <a:p>
            <a:pPr lvl="6"/>
            <a:r>
              <a:rPr lang="nl-NL" dirty="0"/>
              <a:t>Sub-</a:t>
            </a:r>
            <a:r>
              <a:rPr lang="nl-NL" dirty="0" err="1"/>
              <a:t>bullet</a:t>
            </a:r>
            <a:endParaRPr lang="nl-NL" dirty="0"/>
          </a:p>
          <a:p>
            <a:pPr lvl="7"/>
            <a:r>
              <a:rPr lang="nl-NL" sz="1349" dirty="0"/>
              <a:t>Leestekst</a:t>
            </a:r>
          </a:p>
          <a:p>
            <a:pPr lvl="8"/>
            <a:r>
              <a:rPr lang="nl-NL" dirty="0"/>
              <a:t>Kopje donker blauw</a:t>
            </a:r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1" y="-1"/>
            <a:ext cx="9144002" cy="6858004"/>
            <a:chOff x="-2" y="-1"/>
            <a:chExt cx="12198353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2670173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5" name="Rechthoek 14"/>
            <p:cNvSpPr/>
            <p:nvPr userDrawn="1"/>
          </p:nvSpPr>
          <p:spPr bwMode="auto">
            <a:xfrm rot="5400000">
              <a:off x="5568012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4647835" y="1252538"/>
            <a:ext cx="1969200" cy="4796134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nl-NL" dirty="0"/>
              <a:t>Klik hier om een</a:t>
            </a:r>
            <a:br>
              <a:rPr lang="nl-NL" dirty="0"/>
            </a:br>
            <a:r>
              <a:rPr lang="nl-NL" dirty="0"/>
              <a:t>afbeelding in te voegen</a:t>
            </a:r>
          </a:p>
        </p:txBody>
      </p:sp>
      <p:sp>
        <p:nvSpPr>
          <p:cNvPr id="17" name="Tijdelijke aanduiding voor afbeelding 13"/>
          <p:cNvSpPr>
            <a:spLocks noGrp="1"/>
          </p:cNvSpPr>
          <p:nvPr>
            <p:ph type="pic" sz="quarter" idx="14" hasCustomPrompt="1"/>
          </p:nvPr>
        </p:nvSpPr>
        <p:spPr>
          <a:xfrm>
            <a:off x="6760490" y="1252538"/>
            <a:ext cx="1969200" cy="4796134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nl-NL" dirty="0"/>
              <a:t>Klik hier om een</a:t>
            </a:r>
            <a:br>
              <a:rPr lang="nl-NL" dirty="0"/>
            </a:br>
            <a:r>
              <a:rPr lang="nl-NL" dirty="0"/>
              <a:t>afbeelding in te voegen</a:t>
            </a:r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289698"/>
      </p:ext>
    </p:extLst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fiek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</a:t>
            </a:r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1" y="-1"/>
            <a:ext cx="9144002" cy="6858003"/>
            <a:chOff x="-2" y="-1"/>
            <a:chExt cx="12198353" cy="6858003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</p:grpSp>
      <p:sp>
        <p:nvSpPr>
          <p:cNvPr id="4" name="Tijdelijke aanduiding voor grafiek 3"/>
          <p:cNvSpPr>
            <a:spLocks noGrp="1"/>
          </p:cNvSpPr>
          <p:nvPr>
            <p:ph type="chart" sz="quarter" idx="13" hasCustomPrompt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nl-NL" dirty="0"/>
              <a:t>Klik hier om een</a:t>
            </a:r>
            <a:br>
              <a:rPr lang="nl-NL" dirty="0"/>
            </a:br>
            <a:r>
              <a:rPr lang="nl-NL" dirty="0"/>
              <a:t>grafiek in te voegen</a:t>
            </a:r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271947"/>
      </p:ext>
    </p:extLst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ideo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</a:t>
            </a:r>
          </a:p>
        </p:txBody>
      </p:sp>
      <p:grpSp>
        <p:nvGrpSpPr>
          <p:cNvPr id="7" name="Grid" hidden="1"/>
          <p:cNvGrpSpPr/>
          <p:nvPr userDrawn="1"/>
        </p:nvGrpSpPr>
        <p:grpSpPr>
          <a:xfrm>
            <a:off x="-1" y="-1"/>
            <a:ext cx="9144002" cy="6858003"/>
            <a:chOff x="-2" y="-1"/>
            <a:chExt cx="12198353" cy="6858003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</p:grpSp>
      <p:sp>
        <p:nvSpPr>
          <p:cNvPr id="13" name="Tijdelijke aanduiding voor media 12"/>
          <p:cNvSpPr>
            <a:spLocks noGrp="1"/>
          </p:cNvSpPr>
          <p:nvPr>
            <p:ph type="media" sz="quarter" idx="13" hasCustomPrompt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nl-NL" dirty="0"/>
              <a:t>Klik hier om een</a:t>
            </a:r>
            <a:br>
              <a:rPr lang="nl-NL" dirty="0"/>
            </a:br>
            <a:r>
              <a:rPr lang="nl-NL" dirty="0"/>
              <a:t>video in te voegen</a:t>
            </a:r>
          </a:p>
        </p:txBody>
      </p:sp>
    </p:spTree>
    <p:extLst>
      <p:ext uri="{BB962C8B-B14F-4D97-AF65-F5344CB8AC3E}">
        <p14:creationId xmlns:p14="http://schemas.microsoft.com/office/powerpoint/2010/main" val="540062750"/>
      </p:ext>
    </p:extLst>
  </p:cSld>
  <p:clrMapOvr>
    <a:masterClrMapping/>
  </p:clrMapOvr>
  <p:transition spd="slow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2"/>
            <a:ext cx="9144000" cy="4521939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nl-NL" dirty="0"/>
              <a:t>..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31640" y="1052736"/>
            <a:ext cx="7390800" cy="1656184"/>
          </a:xfrm>
        </p:spPr>
        <p:txBody>
          <a:bodyPr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 afsluiting</a:t>
            </a:r>
          </a:p>
        </p:txBody>
      </p:sp>
      <p:pic>
        <p:nvPicPr>
          <p:cNvPr id="7" name="Picture 71" descr="Logo-UniversiteitLeiden-CMYK_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48" y="5051754"/>
            <a:ext cx="2358752" cy="10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819" y="6543376"/>
            <a:ext cx="2846250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13996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 dirty="0"/>
              <a:t>Klik om de stijl te bewerken</a:t>
            </a:r>
            <a:endParaRPr lang="de-D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21409" indent="-285750"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285750" indent="-285750">
              <a:buFont typeface="Arial" panose="020B0604020202020204" pitchFamily="34" charset="0"/>
              <a:buChar char="•"/>
              <a:defRPr/>
            </a:lvl3pPr>
            <a:lvl4pPr>
              <a:defRPr/>
            </a:lvl4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4"/>
            <a:endParaRPr lang="nl-NL" dirty="0"/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de-D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>
              <a:solidFill>
                <a:srgbClr val="000000"/>
              </a:solidFill>
            </a:endParaRPr>
          </a:p>
          <a:p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530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 &amp; Beeld 4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3" y="1252836"/>
            <a:ext cx="4091501" cy="4795836"/>
          </a:xfrm>
        </p:spPr>
        <p:txBody>
          <a:bodyPr vert="horz"/>
          <a:lstStyle/>
          <a:p>
            <a:pPr lvl="0"/>
            <a:r>
              <a:rPr lang="nl-NL" dirty="0" err="1"/>
              <a:t>Bullet</a:t>
            </a:r>
            <a:endParaRPr lang="nl-NL" dirty="0"/>
          </a:p>
          <a:p>
            <a:pPr lvl="1"/>
            <a:r>
              <a:rPr lang="nl-NL" dirty="0"/>
              <a:t>Sub-</a:t>
            </a:r>
            <a:r>
              <a:rPr lang="nl-NL" dirty="0" err="1"/>
              <a:t>bullet</a:t>
            </a:r>
            <a:endParaRPr lang="nl-NL" dirty="0"/>
          </a:p>
          <a:p>
            <a:pPr lvl="2"/>
            <a:r>
              <a:rPr lang="nl-NL" dirty="0"/>
              <a:t>Leestekst</a:t>
            </a:r>
          </a:p>
          <a:p>
            <a:pPr lvl="3"/>
            <a:r>
              <a:rPr lang="nl-NL" dirty="0"/>
              <a:t>Kopje donker blauw</a:t>
            </a:r>
          </a:p>
          <a:p>
            <a:pPr lvl="4"/>
            <a:r>
              <a:rPr lang="nl-NL" dirty="0"/>
              <a:t>Kopje licht blauw</a:t>
            </a:r>
          </a:p>
          <a:p>
            <a:pPr lvl="5"/>
            <a:r>
              <a:rPr lang="nl-NL" dirty="0" err="1"/>
              <a:t>Bullet</a:t>
            </a:r>
            <a:endParaRPr lang="nl-NL" dirty="0"/>
          </a:p>
          <a:p>
            <a:pPr lvl="6"/>
            <a:r>
              <a:rPr lang="nl-NL" dirty="0"/>
              <a:t>Sub-</a:t>
            </a:r>
            <a:r>
              <a:rPr lang="nl-NL" dirty="0" err="1"/>
              <a:t>bullet</a:t>
            </a:r>
            <a:endParaRPr lang="nl-NL" dirty="0"/>
          </a:p>
          <a:p>
            <a:pPr lvl="7"/>
            <a:r>
              <a:rPr lang="nl-NL" sz="1349" dirty="0"/>
              <a:t>Leestekst</a:t>
            </a:r>
          </a:p>
          <a:p>
            <a:pPr lvl="8"/>
            <a:r>
              <a:rPr lang="nl-NL" dirty="0"/>
              <a:t>Kopje donker blauw</a:t>
            </a:r>
          </a:p>
        </p:txBody>
      </p:sp>
      <p:grpSp>
        <p:nvGrpSpPr>
          <p:cNvPr id="7" name="Grid" hidden="1"/>
          <p:cNvGrpSpPr/>
          <p:nvPr/>
        </p:nvGrpSpPr>
        <p:grpSpPr>
          <a:xfrm>
            <a:off x="-1" y="-1"/>
            <a:ext cx="9159312" cy="6858004"/>
            <a:chOff x="-2" y="-1"/>
            <a:chExt cx="12218777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2670173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5" name="Rechthoek 14"/>
            <p:cNvSpPr/>
            <p:nvPr userDrawn="1"/>
          </p:nvSpPr>
          <p:spPr bwMode="auto">
            <a:xfrm rot="5400000">
              <a:off x="5568012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6" name="Rechthoek 15"/>
            <p:cNvSpPr/>
            <p:nvPr userDrawn="1"/>
          </p:nvSpPr>
          <p:spPr bwMode="auto">
            <a:xfrm rot="10800000">
              <a:off x="5360772" y="3549589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4648161" y="1252539"/>
            <a:ext cx="1969913" cy="229704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nl-NL" dirty="0"/>
              <a:t>Klik hier om een</a:t>
            </a:r>
            <a:br>
              <a:rPr lang="nl-NL" dirty="0"/>
            </a:br>
            <a:r>
              <a:rPr lang="nl-NL" dirty="0"/>
              <a:t>afbeelding in te voegen</a:t>
            </a:r>
          </a:p>
        </p:txBody>
      </p:sp>
      <p:sp>
        <p:nvSpPr>
          <p:cNvPr id="17" name="Tijdelijke aanduiding voor afbeelding 13"/>
          <p:cNvSpPr>
            <a:spLocks noGrp="1"/>
          </p:cNvSpPr>
          <p:nvPr>
            <p:ph type="pic" sz="quarter" idx="14" hasCustomPrompt="1"/>
          </p:nvPr>
        </p:nvSpPr>
        <p:spPr>
          <a:xfrm>
            <a:off x="6762195" y="1252539"/>
            <a:ext cx="1969913" cy="229704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nl-NL" dirty="0"/>
              <a:t>Klik hier om een</a:t>
            </a:r>
            <a:br>
              <a:rPr lang="nl-NL" dirty="0"/>
            </a:br>
            <a:r>
              <a:rPr lang="nl-NL" dirty="0"/>
              <a:t>afbeelding in te voegen</a:t>
            </a:r>
          </a:p>
        </p:txBody>
      </p:sp>
      <p:sp>
        <p:nvSpPr>
          <p:cNvPr id="18" name="Tijdelijke aanduiding voor afbeelding 13"/>
          <p:cNvSpPr>
            <a:spLocks noGrp="1"/>
          </p:cNvSpPr>
          <p:nvPr>
            <p:ph type="pic" sz="quarter" idx="15" hasCustomPrompt="1"/>
          </p:nvPr>
        </p:nvSpPr>
        <p:spPr>
          <a:xfrm>
            <a:off x="4648161" y="3751624"/>
            <a:ext cx="1969913" cy="229704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nl-NL" dirty="0"/>
              <a:t>Klik hier om een</a:t>
            </a:r>
            <a:br>
              <a:rPr lang="nl-NL" dirty="0"/>
            </a:br>
            <a:r>
              <a:rPr lang="nl-NL" dirty="0"/>
              <a:t>afbeelding in te voegen</a:t>
            </a:r>
          </a:p>
        </p:txBody>
      </p:sp>
      <p:sp>
        <p:nvSpPr>
          <p:cNvPr id="19" name="Tijdelijke aanduiding voor afbeelding 13"/>
          <p:cNvSpPr>
            <a:spLocks noGrp="1"/>
          </p:cNvSpPr>
          <p:nvPr>
            <p:ph type="pic" sz="quarter" idx="16" hasCustomPrompt="1"/>
          </p:nvPr>
        </p:nvSpPr>
        <p:spPr>
          <a:xfrm>
            <a:off x="6762195" y="3751624"/>
            <a:ext cx="1969913" cy="2297049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nl-NL" dirty="0"/>
              <a:t>Klik hier om een</a:t>
            </a:r>
            <a:br>
              <a:rPr lang="nl-NL" dirty="0"/>
            </a:br>
            <a:r>
              <a:rPr lang="nl-NL" dirty="0"/>
              <a:t>afbeelding in te voegen</a:t>
            </a:r>
          </a:p>
        </p:txBody>
      </p:sp>
      <p:pic>
        <p:nvPicPr>
          <p:cNvPr id="20" name="Afbeelding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  <p:grpSp>
        <p:nvGrpSpPr>
          <p:cNvPr id="21" name="Grid" hidden="1"/>
          <p:cNvGrpSpPr/>
          <p:nvPr userDrawn="1"/>
        </p:nvGrpSpPr>
        <p:grpSpPr>
          <a:xfrm>
            <a:off x="-1" y="-1"/>
            <a:ext cx="9159312" cy="6858004"/>
            <a:chOff x="-2" y="-1"/>
            <a:chExt cx="12218777" cy="6858004"/>
          </a:xfrm>
        </p:grpSpPr>
        <p:sp>
          <p:nvSpPr>
            <p:cNvPr id="22" name="Rechthoek 21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23" name="Rechthoek 22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24" name="Rechthoek 23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25" name="Rechthoek 24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26" name="Rechthoek 25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27" name="Rechthoek 26"/>
            <p:cNvSpPr/>
            <p:nvPr userDrawn="1"/>
          </p:nvSpPr>
          <p:spPr bwMode="auto">
            <a:xfrm rot="5400000">
              <a:off x="2670173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28" name="Rechthoek 27"/>
            <p:cNvSpPr/>
            <p:nvPr userDrawn="1"/>
          </p:nvSpPr>
          <p:spPr bwMode="auto">
            <a:xfrm rot="5400000">
              <a:off x="5568012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29" name="Rechthoek 28"/>
            <p:cNvSpPr/>
            <p:nvPr userDrawn="1"/>
          </p:nvSpPr>
          <p:spPr bwMode="auto">
            <a:xfrm rot="10800000">
              <a:off x="5360772" y="3549589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</p:grpSp>
      <p:pic>
        <p:nvPicPr>
          <p:cNvPr id="30" name="Afbeelding 2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984627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 &amp; Beeld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4" y="1252836"/>
            <a:ext cx="4091500" cy="4795836"/>
          </a:xfrm>
        </p:spPr>
        <p:txBody>
          <a:bodyPr vert="horz"/>
          <a:lstStyle/>
          <a:p>
            <a:pPr lvl="0"/>
            <a:r>
              <a:rPr lang="nl-NL" dirty="0" err="1"/>
              <a:t>Bullet</a:t>
            </a:r>
            <a:endParaRPr lang="nl-NL" dirty="0"/>
          </a:p>
          <a:p>
            <a:pPr lvl="1"/>
            <a:r>
              <a:rPr lang="nl-NL" dirty="0"/>
              <a:t>Sub-</a:t>
            </a:r>
            <a:r>
              <a:rPr lang="nl-NL" dirty="0" err="1"/>
              <a:t>bullet</a:t>
            </a:r>
            <a:endParaRPr lang="nl-NL" dirty="0"/>
          </a:p>
          <a:p>
            <a:pPr lvl="2"/>
            <a:r>
              <a:rPr lang="nl-NL" dirty="0"/>
              <a:t>Leestekst</a:t>
            </a:r>
          </a:p>
          <a:p>
            <a:pPr lvl="3"/>
            <a:r>
              <a:rPr lang="nl-NL" dirty="0"/>
              <a:t>Kopje donker blauw</a:t>
            </a:r>
          </a:p>
          <a:p>
            <a:pPr lvl="4"/>
            <a:r>
              <a:rPr lang="nl-NL" dirty="0"/>
              <a:t>Kopje licht blauw</a:t>
            </a:r>
          </a:p>
          <a:p>
            <a:pPr lvl="5"/>
            <a:r>
              <a:rPr lang="nl-NL" dirty="0" err="1"/>
              <a:t>Bullet</a:t>
            </a:r>
            <a:endParaRPr lang="nl-NL" dirty="0"/>
          </a:p>
          <a:p>
            <a:pPr lvl="6"/>
            <a:r>
              <a:rPr lang="nl-NL" dirty="0"/>
              <a:t>Sub-</a:t>
            </a:r>
            <a:r>
              <a:rPr lang="nl-NL" dirty="0" err="1"/>
              <a:t>bullet</a:t>
            </a:r>
            <a:endParaRPr lang="nl-NL" dirty="0"/>
          </a:p>
          <a:p>
            <a:pPr lvl="7"/>
            <a:r>
              <a:rPr lang="nl-NL" sz="1349" dirty="0"/>
              <a:t>Leestekst</a:t>
            </a:r>
          </a:p>
          <a:p>
            <a:pPr lvl="8"/>
            <a:r>
              <a:rPr lang="nl-NL" dirty="0"/>
              <a:t>Kopje donker blauw</a:t>
            </a:r>
          </a:p>
        </p:txBody>
      </p:sp>
      <p:grpSp>
        <p:nvGrpSpPr>
          <p:cNvPr id="7" name="Grid" hidden="1"/>
          <p:cNvGrpSpPr/>
          <p:nvPr/>
        </p:nvGrpSpPr>
        <p:grpSpPr>
          <a:xfrm>
            <a:off x="-1" y="-1"/>
            <a:ext cx="9144002" cy="6858004"/>
            <a:chOff x="-2" y="-1"/>
            <a:chExt cx="12198353" cy="6858004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 rot="5400000">
              <a:off x="2670173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5" name="Rechthoek 14"/>
            <p:cNvSpPr/>
            <p:nvPr userDrawn="1"/>
          </p:nvSpPr>
          <p:spPr bwMode="auto">
            <a:xfrm rot="5400000">
              <a:off x="5568012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</p:grpSp>
      <p:sp>
        <p:nvSpPr>
          <p:cNvPr id="14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4647835" y="1252538"/>
            <a:ext cx="1969200" cy="4796134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nl-NL" dirty="0"/>
              <a:t>Klik hier om een</a:t>
            </a:r>
            <a:br>
              <a:rPr lang="nl-NL" dirty="0"/>
            </a:br>
            <a:r>
              <a:rPr lang="nl-NL" dirty="0"/>
              <a:t>afbeelding in te voegen</a:t>
            </a:r>
          </a:p>
        </p:txBody>
      </p:sp>
      <p:sp>
        <p:nvSpPr>
          <p:cNvPr id="17" name="Tijdelijke aanduiding voor afbeelding 13"/>
          <p:cNvSpPr>
            <a:spLocks noGrp="1"/>
          </p:cNvSpPr>
          <p:nvPr>
            <p:ph type="pic" sz="quarter" idx="14" hasCustomPrompt="1"/>
          </p:nvPr>
        </p:nvSpPr>
        <p:spPr>
          <a:xfrm>
            <a:off x="6760490" y="1252538"/>
            <a:ext cx="1969200" cy="4796134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nl-NL" dirty="0"/>
              <a:t>Klik hier om een</a:t>
            </a:r>
            <a:br>
              <a:rPr lang="nl-NL" dirty="0"/>
            </a:br>
            <a:r>
              <a:rPr lang="nl-NL" dirty="0"/>
              <a:t>afbeelding in te voegen</a:t>
            </a:r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  <p:grpSp>
        <p:nvGrpSpPr>
          <p:cNvPr id="18" name="Grid" hidden="1"/>
          <p:cNvGrpSpPr/>
          <p:nvPr userDrawn="1"/>
        </p:nvGrpSpPr>
        <p:grpSpPr>
          <a:xfrm>
            <a:off x="-1" y="-1"/>
            <a:ext cx="9144002" cy="6858004"/>
            <a:chOff x="-2" y="-1"/>
            <a:chExt cx="12198353" cy="6858004"/>
          </a:xfrm>
        </p:grpSpPr>
        <p:sp>
          <p:nvSpPr>
            <p:cNvPr id="19" name="Rechthoek 18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20" name="Rechthoek 19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21" name="Rechthoek 20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22" name="Rechthoek 21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23" name="Rechthoek 22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24" name="Rechthoek 23"/>
            <p:cNvSpPr/>
            <p:nvPr userDrawn="1"/>
          </p:nvSpPr>
          <p:spPr bwMode="auto">
            <a:xfrm rot="5400000">
              <a:off x="2670173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25" name="Rechthoek 24"/>
            <p:cNvSpPr/>
            <p:nvPr userDrawn="1"/>
          </p:nvSpPr>
          <p:spPr bwMode="auto">
            <a:xfrm rot="5400000">
              <a:off x="5568012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</p:grpSp>
      <p:pic>
        <p:nvPicPr>
          <p:cNvPr id="26" name="Afbeelding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800982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fiek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</a:t>
            </a:r>
          </a:p>
        </p:txBody>
      </p:sp>
      <p:grpSp>
        <p:nvGrpSpPr>
          <p:cNvPr id="7" name="Grid" hidden="1"/>
          <p:cNvGrpSpPr/>
          <p:nvPr/>
        </p:nvGrpSpPr>
        <p:grpSpPr>
          <a:xfrm>
            <a:off x="-1" y="-1"/>
            <a:ext cx="9144002" cy="6858003"/>
            <a:chOff x="-2" y="-1"/>
            <a:chExt cx="12198353" cy="6858003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</p:grpSp>
      <p:sp>
        <p:nvSpPr>
          <p:cNvPr id="4" name="Tijdelijke aanduiding voor grafiek 3"/>
          <p:cNvSpPr>
            <a:spLocks noGrp="1"/>
          </p:cNvSpPr>
          <p:nvPr>
            <p:ph type="chart" sz="quarter" idx="13" hasCustomPrompt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nl-NL" dirty="0"/>
              <a:t>Klik hier om een</a:t>
            </a:r>
            <a:br>
              <a:rPr lang="nl-NL" dirty="0"/>
            </a:br>
            <a:r>
              <a:rPr lang="nl-NL" dirty="0"/>
              <a:t>grafiek in te voegen</a:t>
            </a: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  <p:grpSp>
        <p:nvGrpSpPr>
          <p:cNvPr id="14" name="Grid" hidden="1"/>
          <p:cNvGrpSpPr/>
          <p:nvPr userDrawn="1"/>
        </p:nvGrpSpPr>
        <p:grpSpPr>
          <a:xfrm>
            <a:off x="-1" y="-1"/>
            <a:ext cx="9144002" cy="6858003"/>
            <a:chOff x="-2" y="-1"/>
            <a:chExt cx="12198353" cy="6858003"/>
          </a:xfrm>
        </p:grpSpPr>
        <p:sp>
          <p:nvSpPr>
            <p:cNvPr id="15" name="Rechthoek 14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6" name="Rechthoek 15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7" name="Rechthoek 16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8" name="Rechthoek 17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9" name="Rechthoek 18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</p:grpSp>
      <p:pic>
        <p:nvPicPr>
          <p:cNvPr id="20" name="Afbeelding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71452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</a:t>
            </a:r>
          </a:p>
        </p:txBody>
      </p:sp>
      <p:grpSp>
        <p:nvGrpSpPr>
          <p:cNvPr id="7" name="Grid" hidden="1"/>
          <p:cNvGrpSpPr/>
          <p:nvPr/>
        </p:nvGrpSpPr>
        <p:grpSpPr>
          <a:xfrm>
            <a:off x="-1" y="-1"/>
            <a:ext cx="9144002" cy="6858003"/>
            <a:chOff x="-2" y="-1"/>
            <a:chExt cx="12198353" cy="6858003"/>
          </a:xfrm>
        </p:grpSpPr>
        <p:sp>
          <p:nvSpPr>
            <p:cNvPr id="8" name="Rechthoek 7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9" name="Rechthoek 8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</p:grpSp>
      <p:sp>
        <p:nvSpPr>
          <p:cNvPr id="13" name="Tijdelijke aanduiding voor media 12"/>
          <p:cNvSpPr>
            <a:spLocks noGrp="1"/>
          </p:cNvSpPr>
          <p:nvPr>
            <p:ph type="media" sz="quarter" idx="13" hasCustomPrompt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nl-NL" dirty="0"/>
              <a:t>Klik hier om een</a:t>
            </a:r>
            <a:br>
              <a:rPr lang="nl-NL" dirty="0"/>
            </a:br>
            <a:r>
              <a:rPr lang="nl-NL" dirty="0"/>
              <a:t>video in te voegen</a:t>
            </a:r>
          </a:p>
        </p:txBody>
      </p:sp>
      <p:pic>
        <p:nvPicPr>
          <p:cNvPr id="14" name="Afbeelding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  <p:grpSp>
        <p:nvGrpSpPr>
          <p:cNvPr id="15" name="Grid" hidden="1"/>
          <p:cNvGrpSpPr/>
          <p:nvPr userDrawn="1"/>
        </p:nvGrpSpPr>
        <p:grpSpPr>
          <a:xfrm>
            <a:off x="-1" y="-1"/>
            <a:ext cx="9144002" cy="6858003"/>
            <a:chOff x="-2" y="-1"/>
            <a:chExt cx="12198353" cy="6858003"/>
          </a:xfrm>
        </p:grpSpPr>
        <p:sp>
          <p:nvSpPr>
            <p:cNvPr id="16" name="Rechthoek 15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7" name="Rechthoek 16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8" name="Rechthoek 17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9" name="Rechthoek 18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20" name="Rechthoek 19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</p:grpSp>
      <p:pic>
        <p:nvPicPr>
          <p:cNvPr id="21" name="Afbeelding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046832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2"/>
            <a:ext cx="9144000" cy="4521939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nl-NL" dirty="0"/>
              <a:t>..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31640" y="1052736"/>
            <a:ext cx="7390800" cy="1656184"/>
          </a:xfrm>
        </p:spPr>
        <p:txBody>
          <a:bodyPr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 afsluiting</a:t>
            </a:r>
          </a:p>
        </p:txBody>
      </p:sp>
      <p:pic>
        <p:nvPicPr>
          <p:cNvPr id="7" name="Picture 71" descr="Logo-UniversiteitLeiden-CMYK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48" y="5051754"/>
            <a:ext cx="2358752" cy="10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819" y="6543376"/>
            <a:ext cx="2846250" cy="270000"/>
          </a:xfrm>
          <a:prstGeom prst="rect">
            <a:avLst/>
          </a:prstGeom>
        </p:spPr>
      </p:pic>
      <p:pic>
        <p:nvPicPr>
          <p:cNvPr id="9" name="Picture 71" descr="Logo-UniversiteitLeiden-CMYK_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48" y="5051754"/>
            <a:ext cx="2358752" cy="10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819" y="6543376"/>
            <a:ext cx="2846250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15932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5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-1"/>
            <a:ext cx="9143999" cy="4521941"/>
          </a:xfrm>
          <a:solidFill>
            <a:srgbClr val="8592BC"/>
          </a:solid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nl-NL" noProof="0" dirty="0"/>
              <a:t>..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1" y="2"/>
            <a:ext cx="9144000" cy="3719335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100">
                <a:solidFill>
                  <a:schemeClr val="bg2"/>
                </a:solidFill>
              </a:defRPr>
            </a:lvl1pPr>
          </a:lstStyle>
          <a:p>
            <a:pPr lvl="0"/>
            <a:r>
              <a:rPr lang="nl-NL" noProof="0" dirty="0"/>
              <a:t>..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359243" y="1052736"/>
            <a:ext cx="7389221" cy="1656184"/>
          </a:xfrm>
        </p:spPr>
        <p:txBody>
          <a:bodyPr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 noProof="0" dirty="0"/>
              <a:t>Titel van de presentatie</a:t>
            </a:r>
          </a:p>
        </p:txBody>
      </p:sp>
      <p:sp>
        <p:nvSpPr>
          <p:cNvPr id="20" name="Tijdelijke aanduiding voor tekst 19"/>
          <p:cNvSpPr>
            <a:spLocks noGrp="1"/>
          </p:cNvSpPr>
          <p:nvPr>
            <p:ph type="body" sz="quarter" idx="14" hasCustomPrompt="1"/>
          </p:nvPr>
        </p:nvSpPr>
        <p:spPr>
          <a:xfrm>
            <a:off x="1359243" y="3934610"/>
            <a:ext cx="4042079" cy="393700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 dirty="0"/>
              <a:t>Subtitel presentatie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5497060" y="3934685"/>
            <a:ext cx="3243080" cy="39412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endParaRPr lang="nl-NL" dirty="0">
              <a:solidFill>
                <a:srgbClr val="FFFFFF"/>
              </a:solidFill>
            </a:endParaRPr>
          </a:p>
        </p:txBody>
      </p:sp>
      <p:pic>
        <p:nvPicPr>
          <p:cNvPr id="9" name="Picture 71" descr="Logo-UniversiteitLeiden-CMYK_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48" y="5051754"/>
            <a:ext cx="2358752" cy="100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819" y="6543376"/>
            <a:ext cx="2846250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2830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5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1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 animBg="1">
        <p:tmplLst>
          <p:tmpl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1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" grpId="0"/>
      <p:bldP spid="2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noProof="0" dirty="0"/>
              <a:t>Titel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404665" y="1252836"/>
            <a:ext cx="5030981" cy="4795836"/>
          </a:xfrm>
          <a:noFill/>
        </p:spPr>
        <p:txBody>
          <a:bodyPr vert="horz" wrap="none" lIns="0" tIns="0" rIns="0" bIns="0"/>
          <a:lstStyle>
            <a:lvl1pPr marL="271318" indent="-271318"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+mj-lt"/>
              <a:buAutoNum type="arabicPeriod"/>
              <a:defRPr sz="2000">
                <a:solidFill>
                  <a:schemeClr val="bg2"/>
                </a:solidFill>
              </a:defRPr>
            </a:lvl1pPr>
            <a:lvl2pPr marL="406977" indent="-135659"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  <a:lvl6pPr marL="271318" indent="-271318">
              <a:spcBef>
                <a:spcPts val="600"/>
              </a:spcBef>
              <a:spcAft>
                <a:spcPts val="600"/>
              </a:spcAft>
              <a:buClr>
                <a:schemeClr val="bg2"/>
              </a:buClr>
              <a:buFont typeface="+mj-lt"/>
              <a:buAutoNum type="arabicPeriod"/>
              <a:tabLst/>
              <a:defRPr sz="2000">
                <a:solidFill>
                  <a:schemeClr val="bg2"/>
                </a:solidFill>
              </a:defRPr>
            </a:lvl6pPr>
            <a:lvl7pPr marL="406977" indent="-135659">
              <a:buClr>
                <a:schemeClr val="bg2"/>
              </a:buClr>
              <a:buFont typeface="Arial" panose="020B0604020202020204" pitchFamily="34" charset="0"/>
              <a:buChar char="•"/>
              <a:defRPr>
                <a:solidFill>
                  <a:schemeClr val="bg2"/>
                </a:solidFill>
              </a:defRPr>
            </a:lvl7pPr>
            <a:lvl8pPr>
              <a:defRPr sz="1400">
                <a:solidFill>
                  <a:schemeClr val="bg2"/>
                </a:solidFill>
              </a:defRPr>
            </a:lvl8pPr>
            <a:lvl9pPr>
              <a:defRPr>
                <a:solidFill>
                  <a:schemeClr val="bg2"/>
                </a:solidFill>
              </a:defRPr>
            </a:lvl9pPr>
          </a:lstStyle>
          <a:p>
            <a:pPr lvl="0"/>
            <a:r>
              <a:rPr lang="nl-NL" noProof="0" dirty="0"/>
              <a:t>Opsomming</a:t>
            </a:r>
          </a:p>
          <a:p>
            <a:pPr lvl="1"/>
            <a:r>
              <a:rPr lang="nl-NL" noProof="0" dirty="0" err="1"/>
              <a:t>Bullet</a:t>
            </a:r>
            <a:endParaRPr lang="nl-NL" noProof="0" dirty="0"/>
          </a:p>
          <a:p>
            <a:pPr lvl="2"/>
            <a:r>
              <a:rPr lang="nl-NL" noProof="0" dirty="0"/>
              <a:t>Leestekst</a:t>
            </a:r>
          </a:p>
          <a:p>
            <a:pPr lvl="3"/>
            <a:r>
              <a:rPr lang="nl-NL" noProof="0" dirty="0"/>
              <a:t>Kopje wit</a:t>
            </a:r>
          </a:p>
          <a:p>
            <a:pPr lvl="4"/>
            <a:r>
              <a:rPr lang="nl-NL" noProof="0" dirty="0"/>
              <a:t>Kopje geel</a:t>
            </a:r>
          </a:p>
          <a:p>
            <a:pPr lvl="5"/>
            <a:r>
              <a:rPr lang="nl-NL" noProof="0" dirty="0"/>
              <a:t>Opsomming</a:t>
            </a:r>
          </a:p>
          <a:p>
            <a:pPr lvl="6"/>
            <a:r>
              <a:rPr lang="nl-NL" noProof="0" dirty="0" err="1"/>
              <a:t>Bullet</a:t>
            </a:r>
            <a:endParaRPr lang="nl-NL" noProof="0" dirty="0"/>
          </a:p>
          <a:p>
            <a:pPr lvl="7"/>
            <a:r>
              <a:rPr lang="nl-NL" sz="1349" noProof="0" dirty="0"/>
              <a:t>Leestekst</a:t>
            </a:r>
          </a:p>
          <a:p>
            <a:pPr lvl="8"/>
            <a:r>
              <a:rPr lang="nl-NL" noProof="0" dirty="0"/>
              <a:t>Kopje wit</a:t>
            </a:r>
          </a:p>
        </p:txBody>
      </p:sp>
      <p:sp>
        <p:nvSpPr>
          <p:cNvPr id="7" name="Tijdelijke aanduiding voor afbeelding 13"/>
          <p:cNvSpPr>
            <a:spLocks noGrp="1"/>
          </p:cNvSpPr>
          <p:nvPr>
            <p:ph type="pic" sz="quarter" idx="13" hasCustomPrompt="1"/>
          </p:nvPr>
        </p:nvSpPr>
        <p:spPr>
          <a:xfrm>
            <a:off x="5587316" y="1252539"/>
            <a:ext cx="3152019" cy="4795837"/>
          </a:xfrm>
          <a:solidFill>
            <a:schemeClr val="tx2">
              <a:lumMod val="20000"/>
              <a:lumOff val="80000"/>
            </a:schemeClr>
          </a:solidFill>
        </p:spPr>
        <p:txBody>
          <a:bodyPr bIns="180000" anchor="ctr">
            <a:normAutofit/>
          </a:bodyPr>
          <a:lstStyle>
            <a:lvl1pPr marL="0" indent="0" algn="ctr">
              <a:lnSpc>
                <a:spcPct val="250000"/>
              </a:lnSpc>
              <a:buNone/>
              <a:defRPr sz="1049" baseline="0"/>
            </a:lvl1pPr>
          </a:lstStyle>
          <a:p>
            <a:r>
              <a:rPr lang="nl-NL" noProof="0" dirty="0"/>
              <a:t>Klik hier om een</a:t>
            </a:r>
            <a:br>
              <a:rPr lang="nl-NL" noProof="0" dirty="0"/>
            </a:br>
            <a:r>
              <a:rPr lang="nl-NL" noProof="0" dirty="0"/>
              <a:t>afbeelding in te voegen</a:t>
            </a:r>
          </a:p>
        </p:txBody>
      </p:sp>
      <p:grpSp>
        <p:nvGrpSpPr>
          <p:cNvPr id="8" name="Grid" hidden="1"/>
          <p:cNvGrpSpPr/>
          <p:nvPr userDrawn="1"/>
        </p:nvGrpSpPr>
        <p:grpSpPr>
          <a:xfrm>
            <a:off x="0" y="0"/>
            <a:ext cx="9144002" cy="6858004"/>
            <a:chOff x="-2" y="-1"/>
            <a:chExt cx="12198353" cy="6858004"/>
          </a:xfrm>
        </p:grpSpPr>
        <p:sp>
          <p:nvSpPr>
            <p:cNvPr id="9" name="Rechthoek 8"/>
            <p:cNvSpPr/>
            <p:nvPr userDrawn="1"/>
          </p:nvSpPr>
          <p:spPr bwMode="auto">
            <a:xfrm>
              <a:off x="0" y="0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0" name="Rechthoek 9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1" name="Rechthoek 10"/>
            <p:cNvSpPr/>
            <p:nvPr userDrawn="1"/>
          </p:nvSpPr>
          <p:spPr bwMode="auto">
            <a:xfrm rot="5400000">
              <a:off x="8567017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2" name="Rechthoek 11"/>
            <p:cNvSpPr/>
            <p:nvPr userDrawn="1"/>
          </p:nvSpPr>
          <p:spPr bwMode="auto">
            <a:xfrm>
              <a:off x="0" y="8481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3" name="Rechthoek 12"/>
            <p:cNvSpPr/>
            <p:nvPr userDrawn="1"/>
          </p:nvSpPr>
          <p:spPr bwMode="auto">
            <a:xfrm>
              <a:off x="0" y="6048672"/>
              <a:ext cx="12198350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4" name="Rechthoek 13"/>
            <p:cNvSpPr/>
            <p:nvPr userDrawn="1"/>
          </p:nvSpPr>
          <p:spPr bwMode="auto">
            <a:xfrm rot="5400000">
              <a:off x="3923465" y="3327836"/>
              <a:ext cx="6858003" cy="20233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685434"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1499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</p:grp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184875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 100%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noProof="0" dirty="0"/>
              <a:t>Titel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horz"/>
          <a:lstStyle>
            <a:lvl8pPr>
              <a:defRPr sz="1600"/>
            </a:lvl8pPr>
          </a:lstStyle>
          <a:p>
            <a:pPr lvl="0"/>
            <a:r>
              <a:rPr lang="nl-NL" noProof="0" dirty="0" err="1"/>
              <a:t>Bullet</a:t>
            </a:r>
            <a:endParaRPr lang="nl-NL" noProof="0" dirty="0"/>
          </a:p>
          <a:p>
            <a:pPr lvl="1"/>
            <a:r>
              <a:rPr lang="nl-NL" noProof="0" dirty="0"/>
              <a:t>Sub-</a:t>
            </a:r>
            <a:r>
              <a:rPr lang="nl-NL" noProof="0" dirty="0" err="1"/>
              <a:t>bullet</a:t>
            </a:r>
            <a:endParaRPr lang="nl-NL" noProof="0" dirty="0"/>
          </a:p>
          <a:p>
            <a:pPr lvl="2"/>
            <a:r>
              <a:rPr lang="nl-NL" noProof="0" dirty="0"/>
              <a:t>Leestekst</a:t>
            </a:r>
          </a:p>
          <a:p>
            <a:pPr lvl="3"/>
            <a:r>
              <a:rPr lang="nl-NL" noProof="0" dirty="0"/>
              <a:t>Kopje donker blauw</a:t>
            </a:r>
          </a:p>
          <a:p>
            <a:pPr lvl="4"/>
            <a:r>
              <a:rPr lang="nl-NL" noProof="0" dirty="0"/>
              <a:t>Kopje licht blauw</a:t>
            </a:r>
          </a:p>
          <a:p>
            <a:pPr lvl="5"/>
            <a:r>
              <a:rPr lang="nl-NL" noProof="0" dirty="0" err="1"/>
              <a:t>Bullet</a:t>
            </a:r>
            <a:endParaRPr lang="nl-NL" noProof="0" dirty="0"/>
          </a:p>
          <a:p>
            <a:pPr lvl="6"/>
            <a:r>
              <a:rPr lang="nl-NL" noProof="0" dirty="0"/>
              <a:t>Sub-</a:t>
            </a:r>
            <a:r>
              <a:rPr lang="nl-NL" noProof="0" dirty="0" err="1"/>
              <a:t>bullet</a:t>
            </a:r>
            <a:endParaRPr lang="nl-NL" noProof="0" dirty="0"/>
          </a:p>
          <a:p>
            <a:pPr lvl="7"/>
            <a:r>
              <a:rPr lang="nl-NL" sz="1349" noProof="0" dirty="0"/>
              <a:t>Leestekst</a:t>
            </a:r>
          </a:p>
          <a:p>
            <a:pPr lvl="8"/>
            <a:r>
              <a:rPr lang="nl-NL" noProof="0" dirty="0"/>
              <a:t>Kopje donker blauw</a:t>
            </a:r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3" y="6543376"/>
            <a:ext cx="4657501" cy="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957291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04665" y="404664"/>
            <a:ext cx="8334670" cy="43204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noProof="0" dirty="0"/>
              <a:t>Titel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04665" y="1252836"/>
            <a:ext cx="8334670" cy="479583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noProof="0" dirty="0" err="1"/>
              <a:t>Bullet</a:t>
            </a:r>
            <a:endParaRPr lang="nl-NL" noProof="0" dirty="0"/>
          </a:p>
          <a:p>
            <a:pPr lvl="1"/>
            <a:r>
              <a:rPr lang="nl-NL" noProof="0" dirty="0"/>
              <a:t>Sub-</a:t>
            </a:r>
            <a:r>
              <a:rPr lang="nl-NL" noProof="0" dirty="0" err="1"/>
              <a:t>bullet</a:t>
            </a:r>
            <a:endParaRPr lang="nl-NL" noProof="0" dirty="0"/>
          </a:p>
          <a:p>
            <a:pPr lvl="2"/>
            <a:r>
              <a:rPr lang="nl-NL" noProof="0" dirty="0"/>
              <a:t>Leestekst</a:t>
            </a:r>
          </a:p>
          <a:p>
            <a:pPr lvl="3"/>
            <a:r>
              <a:rPr lang="nl-NL" noProof="0" dirty="0"/>
              <a:t>Kopje donker blauw</a:t>
            </a:r>
          </a:p>
          <a:p>
            <a:pPr lvl="4"/>
            <a:r>
              <a:rPr lang="nl-NL" noProof="0" dirty="0"/>
              <a:t>Kopje licht blauw</a:t>
            </a:r>
          </a:p>
          <a:p>
            <a:pPr lvl="5"/>
            <a:r>
              <a:rPr lang="nl-NL" noProof="0" dirty="0" err="1"/>
              <a:t>Bullet</a:t>
            </a:r>
            <a:endParaRPr lang="nl-NL" noProof="0" dirty="0"/>
          </a:p>
          <a:p>
            <a:pPr lvl="6"/>
            <a:r>
              <a:rPr lang="nl-NL" noProof="0" dirty="0"/>
              <a:t>Sub-</a:t>
            </a:r>
            <a:r>
              <a:rPr lang="nl-NL" noProof="0" dirty="0" err="1"/>
              <a:t>bullet</a:t>
            </a:r>
            <a:endParaRPr lang="nl-NL" noProof="0" dirty="0"/>
          </a:p>
          <a:p>
            <a:pPr lvl="7"/>
            <a:r>
              <a:rPr lang="nl-NL" sz="1349" noProof="0" dirty="0"/>
              <a:t>Leestekst</a:t>
            </a:r>
          </a:p>
          <a:p>
            <a:pPr lvl="8"/>
            <a:r>
              <a:rPr lang="nl-NL" noProof="0" dirty="0"/>
              <a:t>Kopje donker blauw</a:t>
            </a:r>
          </a:p>
        </p:txBody>
      </p:sp>
      <p:sp>
        <p:nvSpPr>
          <p:cNvPr id="20" name="Rechthoek 19"/>
          <p:cNvSpPr/>
          <p:nvPr/>
        </p:nvSpPr>
        <p:spPr bwMode="auto">
          <a:xfrm>
            <a:off x="0" y="6453336"/>
            <a:ext cx="9144000" cy="40466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vert="horz" wrap="square" lIns="68544" tIns="34272" rIns="68544" bIns="34272" numCol="1" rtlCol="0" anchor="t" anchorCtr="0" compatLnSpc="1">
            <a:prstTxWarp prst="textNoShape">
              <a:avLst/>
            </a:prstTxWarp>
          </a:bodyPr>
          <a:lstStyle/>
          <a:p>
            <a:pPr defTabSz="685434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endParaRPr lang="nl-NL" sz="1499" dirty="0">
              <a:solidFill>
                <a:srgbClr val="FFFFFF"/>
              </a:solidFill>
              <a:latin typeface="Minion" pitchFamily="2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04664" y="6453336"/>
            <a:ext cx="381346" cy="40466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lang="nl-NL" sz="1200" b="1" smtClean="0">
                <a:solidFill>
                  <a:schemeClr val="bg1"/>
                </a:solidFill>
              </a:defRPr>
            </a:lvl1pPr>
          </a:lstStyle>
          <a:p>
            <a:fld id="{21272068-81DC-4C45-9305-5AD5E2019168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14" name="Tijdelijke aanduiding voor dianummer 5"/>
          <p:cNvSpPr txBox="1">
            <a:spLocks/>
          </p:cNvSpPr>
          <p:nvPr/>
        </p:nvSpPr>
        <p:spPr>
          <a:xfrm>
            <a:off x="6681815" y="6453337"/>
            <a:ext cx="2057519" cy="416127"/>
          </a:xfrm>
          <a:prstGeom prst="rect">
            <a:avLst/>
          </a:prstGeom>
        </p:spPr>
        <p:txBody>
          <a:bodyPr vert="horz" lIns="68544" tIns="34272" rIns="68544" bIns="34272" rtlCol="0" anchor="ctr"/>
          <a:lstStyle>
            <a:defPPr>
              <a:defRPr lang="nl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90D95B-2DCA-4A8C-818D-5010775FDD58}" type="slidenum">
              <a:rPr lang="nl-NL" sz="1100" smtClean="0">
                <a:solidFill>
                  <a:srgbClr val="FFFFFF"/>
                </a:solidFill>
              </a:rPr>
              <a:pPr/>
              <a:t>‹#›</a:t>
            </a:fld>
            <a:endParaRPr lang="nl-NL" sz="900" dirty="0">
              <a:solidFill>
                <a:srgbClr val="FFFFFF"/>
              </a:solidFill>
            </a:endParaRPr>
          </a:p>
        </p:txBody>
      </p:sp>
      <p:grpSp>
        <p:nvGrpSpPr>
          <p:cNvPr id="15" name="Grid" hidden="1"/>
          <p:cNvGrpSpPr/>
          <p:nvPr/>
        </p:nvGrpSpPr>
        <p:grpSpPr>
          <a:xfrm>
            <a:off x="0" y="0"/>
            <a:ext cx="9144000" cy="6858004"/>
            <a:chOff x="-2" y="-1"/>
            <a:chExt cx="9144000" cy="6858004"/>
          </a:xfrm>
        </p:grpSpPr>
        <p:sp>
          <p:nvSpPr>
            <p:cNvPr id="16" name="Rechthoek 15"/>
            <p:cNvSpPr/>
            <p:nvPr userDrawn="1"/>
          </p:nvSpPr>
          <p:spPr bwMode="auto">
            <a:xfrm>
              <a:off x="0" y="0"/>
              <a:ext cx="9143998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200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7" name="Rechthoek 16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2000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8" name="Rechthoek 17"/>
            <p:cNvSpPr/>
            <p:nvPr userDrawn="1"/>
          </p:nvSpPr>
          <p:spPr bwMode="auto">
            <a:xfrm rot="5400000">
              <a:off x="5512664" y="3226670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2000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19" name="Rechthoek 18"/>
            <p:cNvSpPr/>
            <p:nvPr userDrawn="1"/>
          </p:nvSpPr>
          <p:spPr bwMode="auto">
            <a:xfrm>
              <a:off x="0" y="848172"/>
              <a:ext cx="9143998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200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21" name="Rechthoek 20"/>
            <p:cNvSpPr/>
            <p:nvPr userDrawn="1"/>
          </p:nvSpPr>
          <p:spPr bwMode="auto">
            <a:xfrm>
              <a:off x="0" y="6048672"/>
              <a:ext cx="9143998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2000">
                <a:solidFill>
                  <a:srgbClr val="FFFFFF"/>
                </a:solidFill>
                <a:latin typeface="Minion" pitchFamily="2" charset="0"/>
              </a:endParaRPr>
            </a:p>
          </p:txBody>
        </p:sp>
      </p:grpSp>
      <p:sp>
        <p:nvSpPr>
          <p:cNvPr id="13" name="Rechthoek 12"/>
          <p:cNvSpPr/>
          <p:nvPr userDrawn="1"/>
        </p:nvSpPr>
        <p:spPr bwMode="auto">
          <a:xfrm>
            <a:off x="8584" y="6464800"/>
            <a:ext cx="9144000" cy="404664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 vert="horz" wrap="square" lIns="68544" tIns="34272" rIns="68544" bIns="34272" numCol="1" rtlCol="0" anchor="t" anchorCtr="0" compatLnSpc="1">
            <a:prstTxWarp prst="textNoShape">
              <a:avLst/>
            </a:prstTxWarp>
          </a:bodyPr>
          <a:lstStyle/>
          <a:p>
            <a:pPr defTabSz="685434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endParaRPr lang="nl-NL" sz="1499" dirty="0">
              <a:solidFill>
                <a:srgbClr val="FFFFFF"/>
              </a:solidFill>
              <a:latin typeface="Minion" pitchFamily="2" charset="0"/>
            </a:endParaRPr>
          </a:p>
        </p:txBody>
      </p:sp>
      <p:sp>
        <p:nvSpPr>
          <p:cNvPr id="22" name="Tijdelijke aanduiding voor dianummer 5"/>
          <p:cNvSpPr txBox="1">
            <a:spLocks/>
          </p:cNvSpPr>
          <p:nvPr userDrawn="1"/>
        </p:nvSpPr>
        <p:spPr>
          <a:xfrm>
            <a:off x="6681815" y="6453337"/>
            <a:ext cx="2057519" cy="416127"/>
          </a:xfrm>
          <a:prstGeom prst="rect">
            <a:avLst/>
          </a:prstGeom>
        </p:spPr>
        <p:txBody>
          <a:bodyPr vert="horz" lIns="68544" tIns="34272" rIns="68544" bIns="34272" rtlCol="0" anchor="ctr"/>
          <a:lstStyle>
            <a:defPPr>
              <a:defRPr lang="nl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90D95B-2DCA-4A8C-818D-5010775FDD58}" type="slidenum">
              <a:rPr lang="nl-NL" sz="1100" smtClean="0">
                <a:solidFill>
                  <a:srgbClr val="FFFFFF"/>
                </a:solidFill>
              </a:rPr>
              <a:pPr/>
              <a:t>‹#›</a:t>
            </a:fld>
            <a:endParaRPr lang="nl-NL" sz="900" dirty="0">
              <a:solidFill>
                <a:srgbClr val="FFFFFF"/>
              </a:solidFill>
            </a:endParaRPr>
          </a:p>
        </p:txBody>
      </p:sp>
      <p:grpSp>
        <p:nvGrpSpPr>
          <p:cNvPr id="23" name="Grid" hidden="1"/>
          <p:cNvGrpSpPr/>
          <p:nvPr userDrawn="1"/>
        </p:nvGrpSpPr>
        <p:grpSpPr>
          <a:xfrm>
            <a:off x="0" y="0"/>
            <a:ext cx="9144000" cy="6858004"/>
            <a:chOff x="-2" y="-1"/>
            <a:chExt cx="9144000" cy="6858004"/>
          </a:xfrm>
        </p:grpSpPr>
        <p:sp>
          <p:nvSpPr>
            <p:cNvPr id="24" name="Rechthoek 23"/>
            <p:cNvSpPr/>
            <p:nvPr userDrawn="1"/>
          </p:nvSpPr>
          <p:spPr bwMode="auto">
            <a:xfrm>
              <a:off x="0" y="0"/>
              <a:ext cx="9143998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200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25" name="Rechthoek 24"/>
            <p:cNvSpPr/>
            <p:nvPr userDrawn="1"/>
          </p:nvSpPr>
          <p:spPr bwMode="auto">
            <a:xfrm rot="5400000">
              <a:off x="-3226672" y="3226669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2000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26" name="Rechthoek 25"/>
            <p:cNvSpPr/>
            <p:nvPr userDrawn="1"/>
          </p:nvSpPr>
          <p:spPr bwMode="auto">
            <a:xfrm rot="5400000">
              <a:off x="5512664" y="3226670"/>
              <a:ext cx="6858003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2000" dirty="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27" name="Rechthoek 26"/>
            <p:cNvSpPr/>
            <p:nvPr userDrawn="1"/>
          </p:nvSpPr>
          <p:spPr bwMode="auto">
            <a:xfrm>
              <a:off x="0" y="848172"/>
              <a:ext cx="9143998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2000">
                <a:solidFill>
                  <a:srgbClr val="FFFFFF"/>
                </a:solidFill>
                <a:latin typeface="Minion" pitchFamily="2" charset="0"/>
              </a:endParaRPr>
            </a:p>
          </p:txBody>
        </p:sp>
        <p:sp>
          <p:nvSpPr>
            <p:cNvPr id="28" name="Rechthoek 27"/>
            <p:cNvSpPr/>
            <p:nvPr userDrawn="1"/>
          </p:nvSpPr>
          <p:spPr bwMode="auto">
            <a:xfrm>
              <a:off x="0" y="6048672"/>
              <a:ext cx="9143998" cy="40466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Font typeface="Arial" charset="0"/>
                <a:buNone/>
              </a:pPr>
              <a:endParaRPr lang="nl-NL" sz="2000">
                <a:solidFill>
                  <a:srgbClr val="FFFFFF"/>
                </a:solidFill>
                <a:latin typeface="Minion" pitchFamily="2" charset="0"/>
              </a:endParaRPr>
            </a:p>
          </p:txBody>
        </p:sp>
      </p:grpSp>
      <p:pic>
        <p:nvPicPr>
          <p:cNvPr id="29" name="Afbeelding 9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819" y="6543376"/>
            <a:ext cx="2846250" cy="270000"/>
          </a:xfrm>
          <a:prstGeom prst="rect">
            <a:avLst/>
          </a:prstGeom>
        </p:spPr>
      </p:pic>
      <p:pic>
        <p:nvPicPr>
          <p:cNvPr id="30" name="Picture 2"/>
          <p:cNvPicPr>
            <a:picLocks noChangeAspect="1" noChangeArrowheads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1841" y="-4958"/>
            <a:ext cx="622905" cy="69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587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  <p:sldLayoutId id="2147483685" r:id="rId19"/>
  </p:sldLayoutIdLst>
  <p:hf hdr="0" ftr="0"/>
  <p:txStyles>
    <p:titleStyle>
      <a:lvl1pPr algn="l" defTabSz="685434" rtl="0" eaLnBrk="1" latinLnBrk="0" hangingPunct="1">
        <a:spcBef>
          <a:spcPct val="0"/>
        </a:spcBef>
        <a:buNone/>
        <a:defRPr sz="3600" b="1" i="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35659" indent="-135659" algn="l" defTabSz="685434" rtl="0" eaLnBrk="1" latinLnBrk="0" hangingPunct="1">
        <a:lnSpc>
          <a:spcPct val="90000"/>
        </a:lnSpc>
        <a:spcBef>
          <a:spcPts val="450"/>
        </a:spcBef>
        <a:spcAft>
          <a:spcPts val="450"/>
        </a:spcAft>
        <a:buClr>
          <a:schemeClr val="bg2"/>
        </a:buClr>
        <a:buFont typeface="Arial" panose="020B060402020202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1pPr>
      <a:lvl2pPr marL="271318" indent="-135659" algn="l" defTabSz="685434" rtl="0" eaLnBrk="1" latinLnBrk="0" hangingPunct="1">
        <a:lnSpc>
          <a:spcPct val="90000"/>
        </a:lnSpc>
        <a:spcBef>
          <a:spcPts val="450"/>
        </a:spcBef>
        <a:spcAft>
          <a:spcPts val="450"/>
        </a:spcAft>
        <a:buClr>
          <a:schemeClr val="bg2"/>
        </a:buClr>
        <a:buFont typeface="Arial" panose="020B0604020202020204" pitchFamily="34" charset="0"/>
        <a:buChar char="-"/>
        <a:defRPr sz="1400" kern="1200">
          <a:solidFill>
            <a:schemeClr val="bg2"/>
          </a:solidFill>
          <a:latin typeface="+mn-lt"/>
          <a:ea typeface="+mn-ea"/>
          <a:cs typeface="+mn-cs"/>
        </a:defRPr>
      </a:lvl2pPr>
      <a:lvl3pPr marL="0" indent="0" algn="l" defTabSz="685434" rtl="0" eaLnBrk="1" latinLnBrk="0" hangingPunct="1">
        <a:lnSpc>
          <a:spcPct val="90000"/>
        </a:lnSpc>
        <a:spcBef>
          <a:spcPts val="450"/>
        </a:spcBef>
        <a:spcAft>
          <a:spcPts val="450"/>
        </a:spcAft>
        <a:buFont typeface="Arial" panose="020B0604020202020204" pitchFamily="34" charset="0"/>
        <a:buNone/>
        <a:defRPr sz="1600" kern="1200">
          <a:solidFill>
            <a:schemeClr val="bg2"/>
          </a:solidFill>
          <a:latin typeface="+mn-lt"/>
          <a:ea typeface="+mn-ea"/>
          <a:cs typeface="+mn-cs"/>
        </a:defRPr>
      </a:lvl3pPr>
      <a:lvl4pPr marL="0" indent="0" algn="l" defTabSz="685434" rtl="0" eaLnBrk="1" latinLnBrk="0" hangingPunct="1">
        <a:lnSpc>
          <a:spcPct val="90000"/>
        </a:lnSpc>
        <a:spcBef>
          <a:spcPts val="450"/>
        </a:spcBef>
        <a:spcAft>
          <a:spcPts val="450"/>
        </a:spcAft>
        <a:buFont typeface="Arial" panose="020B0604020202020204" pitchFamily="34" charset="0"/>
        <a:buNone/>
        <a:defRPr sz="1600" b="1" kern="1200">
          <a:solidFill>
            <a:schemeClr val="bg2"/>
          </a:solidFill>
          <a:latin typeface="+mn-lt"/>
          <a:ea typeface="+mn-ea"/>
          <a:cs typeface="+mn-cs"/>
        </a:defRPr>
      </a:lvl4pPr>
      <a:lvl5pPr marL="0" indent="0" algn="l" defTabSz="685434" rtl="0" eaLnBrk="1" latinLnBrk="0" hangingPunct="1">
        <a:lnSpc>
          <a:spcPct val="90000"/>
        </a:lnSpc>
        <a:spcBef>
          <a:spcPts val="450"/>
        </a:spcBef>
        <a:spcAft>
          <a:spcPts val="450"/>
        </a:spcAft>
        <a:buFont typeface="Arial" panose="020B0604020202020204" pitchFamily="34" charset="0"/>
        <a:buNone/>
        <a:defRPr sz="1600" b="1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35659" indent="-135659" algn="l" defTabSz="685434" rtl="0" eaLnBrk="1" latinLnBrk="0" hangingPunct="1">
        <a:lnSpc>
          <a:spcPct val="90000"/>
        </a:lnSpc>
        <a:spcBef>
          <a:spcPts val="450"/>
        </a:spcBef>
        <a:spcAft>
          <a:spcPts val="450"/>
        </a:spcAft>
        <a:buClr>
          <a:schemeClr val="bg2"/>
        </a:buClr>
        <a:buFont typeface="Arial" panose="020B060402020202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6pPr>
      <a:lvl7pPr marL="271318" indent="-135659" algn="l" defTabSz="685434" rtl="0" eaLnBrk="1" latinLnBrk="0" hangingPunct="1">
        <a:lnSpc>
          <a:spcPct val="90000"/>
        </a:lnSpc>
        <a:spcBef>
          <a:spcPts val="450"/>
        </a:spcBef>
        <a:spcAft>
          <a:spcPts val="450"/>
        </a:spcAft>
        <a:buClr>
          <a:schemeClr val="bg2"/>
        </a:buClr>
        <a:buFont typeface="Arial" panose="020B0604020202020204" pitchFamily="34" charset="0"/>
        <a:buChar char="-"/>
        <a:defRPr sz="1600" kern="1200">
          <a:solidFill>
            <a:schemeClr val="bg2"/>
          </a:solidFill>
          <a:latin typeface="+mn-lt"/>
          <a:ea typeface="+mn-ea"/>
          <a:cs typeface="+mn-cs"/>
        </a:defRPr>
      </a:lvl7pPr>
      <a:lvl8pPr marL="0" indent="0" algn="l" defTabSz="685434" rtl="0" eaLnBrk="1" latinLnBrk="0" hangingPunct="1">
        <a:lnSpc>
          <a:spcPct val="90000"/>
        </a:lnSpc>
        <a:spcBef>
          <a:spcPts val="450"/>
        </a:spcBef>
        <a:spcAft>
          <a:spcPts val="450"/>
        </a:spcAft>
        <a:buFont typeface="Arial" panose="020B0604020202020204" pitchFamily="34" charset="0"/>
        <a:buNone/>
        <a:defRPr sz="1200" kern="1200">
          <a:solidFill>
            <a:schemeClr val="bg2"/>
          </a:solidFill>
          <a:latin typeface="+mn-lt"/>
          <a:ea typeface="+mn-ea"/>
          <a:cs typeface="+mn-cs"/>
        </a:defRPr>
      </a:lvl8pPr>
      <a:lvl9pPr marL="0" indent="0" algn="l" defTabSz="685434" rtl="0" eaLnBrk="1" latinLnBrk="0" hangingPunct="1">
        <a:lnSpc>
          <a:spcPct val="90000"/>
        </a:lnSpc>
        <a:spcBef>
          <a:spcPts val="450"/>
        </a:spcBef>
        <a:spcAft>
          <a:spcPts val="450"/>
        </a:spcAft>
        <a:buFont typeface="Arial" panose="020B0604020202020204" pitchFamily="34" charset="0"/>
        <a:buNone/>
        <a:defRPr sz="1600" b="1" kern="1200" baseline="0">
          <a:solidFill>
            <a:schemeClr val="bg2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717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5434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8151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70868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3586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6303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399020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41737" algn="l" defTabSz="685434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Bioinformatics Bsc Project 1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Proteomics of model systems</a:t>
            </a:r>
          </a:p>
          <a:p>
            <a:pPr lvl="1"/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 Understand protein distribution in healthy orgamism</a:t>
            </a:r>
          </a:p>
          <a:p>
            <a:pPr lvl="1"/>
            <a:endParaRPr lang="nl-NL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Zebrafish proteome</a:t>
            </a:r>
          </a:p>
          <a:p>
            <a:pPr marL="811213" lvl="1" indent="-3175">
              <a:tabLst>
                <a:tab pos="719138" algn="l"/>
              </a:tabLst>
            </a:pPr>
            <a:r>
              <a:rPr lang="nl-NL" sz="2600" dirty="0"/>
              <a:t> </a:t>
            </a:r>
            <a:r>
              <a:rPr lang="nl-NL" sz="2200" dirty="0"/>
              <a:t>mass-spec data from LUMC, available</a:t>
            </a:r>
          </a:p>
          <a:p>
            <a:pPr marL="135659" lvl="1" indent="0">
              <a:buNone/>
            </a:pPr>
            <a:endParaRPr lang="nl-NL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nl-NL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Common Carp proteome</a:t>
            </a:r>
          </a:p>
          <a:p>
            <a:pPr marL="808038" lvl="1" indent="0"/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200" dirty="0"/>
              <a:t>mass-spec data from LUMC, available</a:t>
            </a:r>
            <a:endParaRPr lang="nl-NL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large, related to zebrafish</a:t>
            </a:r>
          </a:p>
          <a:p>
            <a:pPr lvl="1"/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production fish</a:t>
            </a:r>
          </a:p>
          <a:p>
            <a:pPr lvl="1"/>
            <a:endParaRPr lang="nl-NL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nl-NL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5659" lvl="1" indent="0">
              <a:buNone/>
            </a:pPr>
            <a:endParaRPr lang="nl-NL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028" name="Picture 4" descr="Afbeeldingsresultaat voor zebrafis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064621"/>
            <a:ext cx="407670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83" b="12916"/>
          <a:stretch/>
        </p:blipFill>
        <p:spPr bwMode="auto">
          <a:xfrm flipH="1">
            <a:off x="5292080" y="3645024"/>
            <a:ext cx="3810000" cy="194400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3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801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Bioinformatics Bsc Project 2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Proteomics of model systems</a:t>
            </a:r>
          </a:p>
          <a:p>
            <a:pPr lvl="1"/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 Proteomes are analysed in subsystems</a:t>
            </a:r>
          </a:p>
          <a:p>
            <a:pPr lvl="1"/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 Skin, Brain, Muscle, Intestine ...</a:t>
            </a:r>
          </a:p>
          <a:p>
            <a:pPr lvl="1"/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 Intestine: mass spec give mixed result</a:t>
            </a:r>
          </a:p>
          <a:p>
            <a:pPr marL="896938" lvl="2" indent="88900"/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 proteome of the sample, i.e. zebrafish, carp</a:t>
            </a:r>
          </a:p>
          <a:p>
            <a:pPr marL="896938" lvl="2" indent="88900"/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 proteome of the microbiome of zebrafish/carp</a:t>
            </a:r>
            <a:b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</a:p>
          <a:p>
            <a:pPr lvl="2"/>
            <a:r>
              <a:rPr lang="nl-NL" sz="2600" i="1" dirty="0">
                <a:latin typeface="Calibri" panose="020F0502020204030204" pitchFamily="34" charset="0"/>
                <a:cs typeface="Calibri" panose="020F0502020204030204" pitchFamily="34" charset="0"/>
              </a:rPr>
              <a:t>Question</a:t>
            </a:r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: what is intestine and what is microbiome.</a:t>
            </a:r>
            <a:b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nl-N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2" indent="-457200">
              <a:buFont typeface="Arial" panose="020B0604020202020204" pitchFamily="34" charset="0"/>
              <a:buChar char="•"/>
            </a:pPr>
            <a:endParaRPr lang="nl-N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nl-N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nl-NL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5659" lvl="1" indent="0">
              <a:buNone/>
            </a:pPr>
            <a:endParaRPr lang="nl-NL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837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Bioinformatics Bsc Project 2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Proteomics of model systems</a:t>
            </a:r>
          </a:p>
          <a:p>
            <a:pPr lvl="1">
              <a:lnSpc>
                <a:spcPct val="120000"/>
              </a:lnSpc>
            </a:pPr>
            <a:r>
              <a:rPr lang="nl-NL" sz="2600" i="1" dirty="0"/>
              <a:t>Goal</a:t>
            </a:r>
            <a:r>
              <a:rPr lang="nl-NL" sz="2600" dirty="0"/>
              <a:t>: Derive Microbome proteome through subtraction of proteome data and comparison to microbial datasets (know intestine flora)</a:t>
            </a:r>
          </a:p>
          <a:p>
            <a:pPr lvl="1"/>
            <a:r>
              <a:rPr lang="nl-NL" sz="2600" i="1" dirty="0">
                <a:latin typeface="Calibri" panose="020F0502020204030204" pitchFamily="34" charset="0"/>
                <a:cs typeface="Calibri" panose="020F0502020204030204" pitchFamily="34" charset="0"/>
              </a:rPr>
              <a:t>Result</a:t>
            </a:r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: knowledge on  microbial compostions of intestine.</a:t>
            </a:r>
          </a:p>
          <a:p>
            <a:pPr lvl="1">
              <a:lnSpc>
                <a:spcPct val="120000"/>
              </a:lnSpc>
            </a:pPr>
            <a:r>
              <a:rPr lang="nl-NL" sz="2600" i="1" dirty="0"/>
              <a:t>Approach</a:t>
            </a:r>
            <a:r>
              <a:rPr lang="nl-NL" sz="2600" dirty="0"/>
              <a:t>: Use processing pipelines, Search Genomes, Combine data sources, Include new data (analysis)</a:t>
            </a:r>
            <a:endParaRPr lang="nl-NL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nl-NL" sz="2600" i="1" dirty="0">
                <a:latin typeface="Calibri" panose="020F0502020204030204" pitchFamily="34" charset="0"/>
                <a:cs typeface="Calibri" panose="020F0502020204030204" pitchFamily="34" charset="0"/>
              </a:rPr>
              <a:t>Supervision</a:t>
            </a:r>
          </a:p>
          <a:p>
            <a:pPr marL="630238" lvl="2" indent="0"/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Prof Dr HP Spaink (IBL),</a:t>
            </a:r>
          </a:p>
          <a:p>
            <a:pPr marL="630238" lvl="2" indent="0"/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Dr MN Palmblad (LUMC), </a:t>
            </a:r>
          </a:p>
          <a:p>
            <a:pPr marL="630238" lvl="2" indent="0"/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Prof Dr Ir FJ Verbeek (LIACS) </a:t>
            </a:r>
          </a:p>
          <a:p>
            <a:pPr lvl="2"/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Start</a:t>
            </a:r>
          </a:p>
          <a:p>
            <a:pPr marL="630238" lvl="4"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nl-NL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19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December 2018 (2 students, 1 zebrafish, 1 carp)</a:t>
            </a:r>
          </a:p>
          <a:p>
            <a:pPr marL="630238" lvl="4"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nl-NL" sz="19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Literature study, Tool study, Analysis, Implementation</a:t>
            </a:r>
          </a:p>
          <a:p>
            <a:pPr marL="630238" lvl="4"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nl-NL" sz="19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Cluster computing </a:t>
            </a:r>
          </a:p>
          <a:p>
            <a:pPr lvl="4"/>
            <a:endParaRPr lang="nl-NL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/>
            <a:endParaRPr lang="nl-N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nl-N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nl-NL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5659" lvl="1" indent="0">
              <a:buNone/>
            </a:pPr>
            <a:endParaRPr lang="nl-NL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433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Bioinformatics Bsc Project 3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 Data management of Electron Microscopy data</a:t>
            </a:r>
          </a:p>
          <a:p>
            <a:pPr lvl="1">
              <a:lnSpc>
                <a:spcPct val="120000"/>
              </a:lnSpc>
            </a:pPr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 eTomogram represents 3D tilted dataset</a:t>
            </a:r>
            <a:b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study used: bacterial chemotaxis (Briegel et al.)</a:t>
            </a:r>
          </a:p>
          <a:p>
            <a:pPr lvl="1"/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 preprocessing of the eMicrographs</a:t>
            </a:r>
          </a:p>
          <a:p>
            <a:pPr lvl="1"/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 Raw data are compressed</a:t>
            </a:r>
          </a:p>
          <a:p>
            <a:pPr lvl="1"/>
            <a:endParaRPr lang="nl-N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 Reconstruction to 3D dataset</a:t>
            </a:r>
          </a:p>
          <a:p>
            <a:pPr lvl="1"/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 Many reconstructions, need be organised  </a:t>
            </a:r>
          </a:p>
          <a:p>
            <a:pPr lvl="1"/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 Database</a:t>
            </a:r>
          </a:p>
          <a:p>
            <a:pPr marL="809625" lvl="2" indent="433388">
              <a:lnSpc>
                <a:spcPct val="100000"/>
              </a:lnSpc>
              <a:tabLst>
                <a:tab pos="808038" algn="l"/>
              </a:tabLst>
            </a:pPr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Example setup from CalTech (USA, CA)</a:t>
            </a:r>
            <a:b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	Web-based, interface, </a:t>
            </a:r>
            <a:b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	Fit into processing pipeline </a:t>
            </a:r>
          </a:p>
          <a:p>
            <a:pPr marL="809625" lvl="2" indent="-1588">
              <a:lnSpc>
                <a:spcPct val="100000"/>
              </a:lnSpc>
            </a:pP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	Evaluate and improve database</a:t>
            </a:r>
            <a:b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	Include annotation of the images</a:t>
            </a:r>
            <a:b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	Link to cluster computation (LIACS BioInformatics Cluster)</a:t>
            </a:r>
          </a:p>
          <a:p>
            <a:pPr lvl="2"/>
            <a:endParaRPr lang="nl-N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nl-NL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5659" lvl="1" indent="0">
              <a:buNone/>
            </a:pPr>
            <a:endParaRPr lang="nl-NL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268760"/>
            <a:ext cx="23526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9893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Bioinformatics Bsc Project 3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nl-NL" sz="2600" i="1" dirty="0"/>
              <a:t>Goal</a:t>
            </a:r>
            <a:r>
              <a:rPr lang="nl-NL" sz="2600" dirty="0"/>
              <a:t>: Evaluate and Implement eTomogram Database</a:t>
            </a:r>
          </a:p>
          <a:p>
            <a:pPr lvl="1"/>
            <a:r>
              <a:rPr lang="nl-NL" sz="2600" i="1" dirty="0">
                <a:latin typeface="Calibri" panose="020F0502020204030204" pitchFamily="34" charset="0"/>
                <a:cs typeface="Calibri" panose="020F0502020204030204" pitchFamily="34" charset="0"/>
              </a:rPr>
              <a:t>Result</a:t>
            </a:r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: Working database for eTomograms and processing pipeline.</a:t>
            </a:r>
          </a:p>
          <a:p>
            <a:pPr lvl="1"/>
            <a:r>
              <a:rPr lang="nl-NL" sz="2600" i="1" dirty="0"/>
              <a:t>Approach</a:t>
            </a:r>
            <a:r>
              <a:rPr lang="nl-NL" sz="2600" dirty="0"/>
              <a:t>: Start from Caltech database, Import data, Built annotation tool, Combine data sources, </a:t>
            </a:r>
            <a:endParaRPr lang="nl-NL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nl-NL" sz="2600" i="1" dirty="0">
                <a:latin typeface="Calibri" panose="020F0502020204030204" pitchFamily="34" charset="0"/>
                <a:cs typeface="Calibri" panose="020F0502020204030204" pitchFamily="34" charset="0"/>
              </a:rPr>
              <a:t>Supervision</a:t>
            </a:r>
          </a:p>
          <a:p>
            <a:pPr marL="630238" lvl="2" indent="0"/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Prof Dr A Briegel (IBL), Ultrastructural Biology</a:t>
            </a:r>
          </a:p>
          <a:p>
            <a:pPr marL="630238" lvl="2" indent="0"/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Dr J Depelteau (IBL), Ultrastructural Biology</a:t>
            </a:r>
          </a:p>
          <a:p>
            <a:pPr marL="630238" lvl="2" indent="0"/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Prof Dr Ir FJ Verbeek (LIACS) </a:t>
            </a:r>
          </a:p>
          <a:p>
            <a:pPr lvl="2"/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Start</a:t>
            </a:r>
          </a:p>
          <a:p>
            <a:pPr marL="630238" lvl="4"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December 2018 ( 1,2 students)</a:t>
            </a:r>
          </a:p>
          <a:p>
            <a:pPr marL="630238" lvl="4"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nl-NL" sz="20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Literature study, Code evaluation, implementation</a:t>
            </a:r>
          </a:p>
          <a:p>
            <a:pPr marL="630238" lvl="4"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nl-NL" sz="20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WebInterface, Database Deployment, Cluster computing </a:t>
            </a:r>
          </a:p>
          <a:p>
            <a:pPr lvl="3"/>
            <a:endParaRPr lang="nl-N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endParaRPr lang="nl-N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nl-NL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5659" lvl="1" indent="0">
              <a:buNone/>
            </a:pPr>
            <a:endParaRPr lang="nl-NL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09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dirty="0">
                <a:latin typeface="Calibri" panose="020F0502020204030204" pitchFamily="34" charset="0"/>
                <a:cs typeface="Calibri" panose="020F0502020204030204" pitchFamily="34" charset="0"/>
              </a:rPr>
              <a:t>Bioinformatics Bsc Project 4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800" dirty="0">
                <a:latin typeface="Calibri" panose="020F0502020204030204" pitchFamily="34" charset="0"/>
                <a:cs typeface="Calibri" panose="020F0502020204030204" pitchFamily="34" charset="0"/>
              </a:rPr>
              <a:t> Optimization Distributed Computing of Microscope Data</a:t>
            </a:r>
          </a:p>
          <a:p>
            <a:pPr lvl="1">
              <a:lnSpc>
                <a:spcPct val="110000"/>
              </a:lnSpc>
            </a:pPr>
            <a:r>
              <a:rPr lang="nl-NL" sz="2600" i="1" dirty="0"/>
              <a:t>Goal</a:t>
            </a:r>
            <a:r>
              <a:rPr lang="nl-NL" sz="2600" dirty="0"/>
              <a:t>: Fast analysis and pattern recognition in High-Throughput Microscope data (zebrafish)</a:t>
            </a:r>
          </a:p>
          <a:p>
            <a:pPr lvl="1"/>
            <a:r>
              <a:rPr lang="nl-NL" sz="2600" i="1" dirty="0"/>
              <a:t>Result</a:t>
            </a:r>
            <a:r>
              <a:rPr lang="nl-NL" sz="2600" dirty="0"/>
              <a:t>: Processing pipeline on the LIACS Bioinformatics Cluster</a:t>
            </a:r>
          </a:p>
          <a:p>
            <a:pPr lvl="1"/>
            <a:r>
              <a:rPr lang="nl-NL" sz="2600" i="1" dirty="0"/>
              <a:t>Approach</a:t>
            </a:r>
            <a:r>
              <a:rPr lang="nl-NL" sz="2600" dirty="0"/>
              <a:t>: Optimize existing scripts, sort out optimization.</a:t>
            </a:r>
          </a:p>
          <a:p>
            <a:pPr lvl="1"/>
            <a:r>
              <a:rPr lang="nl-NL" sz="2600" i="1" dirty="0"/>
              <a:t>Supervision</a:t>
            </a:r>
          </a:p>
          <a:p>
            <a:pPr marL="630238" lvl="2" indent="0"/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Prof Dr Ir FJ Verbeek (LIACS) </a:t>
            </a:r>
          </a:p>
          <a:p>
            <a:pPr marL="630238" lvl="2" indent="0"/>
            <a:r>
              <a:rPr lang="nl-NL" sz="2000" dirty="0">
                <a:latin typeface="Calibri" panose="020F0502020204030204" pitchFamily="34" charset="0"/>
                <a:cs typeface="Calibri" panose="020F0502020204030204" pitchFamily="34" charset="0"/>
              </a:rPr>
              <a:t> Dr K Rietveld (LIACS)</a:t>
            </a:r>
          </a:p>
          <a:p>
            <a:pPr lvl="2"/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Start</a:t>
            </a:r>
          </a:p>
          <a:p>
            <a:pPr marL="630238" lvl="4"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nl-NL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0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December 2018 ( 1 student)</a:t>
            </a:r>
          </a:p>
          <a:p>
            <a:pPr marL="630238" lvl="4"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nl-NL" sz="20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Literature study, Code evaluation, </a:t>
            </a:r>
          </a:p>
          <a:p>
            <a:pPr marL="630238" lvl="4">
              <a:buFont typeface="Arial" panose="020B0604020202020204" pitchFamily="34" charset="0"/>
              <a:buChar char="•"/>
              <a:tabLst>
                <a:tab pos="630238" algn="l"/>
              </a:tabLst>
            </a:pPr>
            <a:r>
              <a:rPr lang="nl-NL" sz="20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Machine learning </a:t>
            </a:r>
            <a:endParaRPr lang="nl-NL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nl-NL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35659" lvl="1" indent="0">
              <a:buNone/>
            </a:pPr>
            <a:endParaRPr lang="nl-NL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0C1DA-0CA3-4157-B77B-22535F9852D0}" type="datetime1">
              <a:rPr lang="de-DE" smtClean="0">
                <a:solidFill>
                  <a:srgbClr val="000000"/>
                </a:solidFill>
              </a:rPr>
              <a:pPr/>
              <a:t>22.11.2018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877202"/>
      </p:ext>
    </p:extLst>
  </p:cSld>
  <p:clrMapOvr>
    <a:masterClrMapping/>
  </p:clrMapOvr>
</p:sld>
</file>

<file path=ppt/theme/theme1.xml><?xml version="1.0" encoding="utf-8"?>
<a:theme xmlns:a="http://schemas.openxmlformats.org/drawingml/2006/main" name="Corporate template-set Universiteit Leiden">
  <a:themeElements>
    <a:clrScheme name="Aangepast 28">
      <a:dk1>
        <a:srgbClr val="000000"/>
      </a:dk1>
      <a:lt1>
        <a:srgbClr val="FFFFFF"/>
      </a:lt1>
      <a:dk2>
        <a:srgbClr val="8592BC"/>
      </a:dk2>
      <a:lt2>
        <a:srgbClr val="0C2577"/>
      </a:lt2>
      <a:accent1>
        <a:srgbClr val="9EBA2E"/>
      </a:accent1>
      <a:accent2>
        <a:srgbClr val="5CB1EB"/>
      </a:accent2>
      <a:accent3>
        <a:srgbClr val="34A3A9"/>
      </a:accent3>
      <a:accent4>
        <a:srgbClr val="F46E32"/>
      </a:accent4>
      <a:accent5>
        <a:srgbClr val="2C712D"/>
      </a:accent5>
      <a:accent6>
        <a:srgbClr val="B02079"/>
      </a:accent6>
      <a:hlink>
        <a:srgbClr val="0033CC"/>
      </a:hlink>
      <a:folHlink>
        <a:srgbClr val="7030A0"/>
      </a:folHlink>
    </a:clrScheme>
    <a:fontScheme name="Universiteit Leiden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392</Words>
  <Application>Microsoft Office PowerPoint</Application>
  <PresentationFormat>On-screen Show (4:3)</PresentationFormat>
  <Paragraphs>79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Georgia</vt:lpstr>
      <vt:lpstr>Minion</vt:lpstr>
      <vt:lpstr>Corporate template-set Universiteit Leiden</vt:lpstr>
      <vt:lpstr>Bioinformatics Bsc Project 1 </vt:lpstr>
      <vt:lpstr>Bioinformatics Bsc Project 2 </vt:lpstr>
      <vt:lpstr>Bioinformatics Bsc Project 2 </vt:lpstr>
      <vt:lpstr>Bioinformatics Bsc Project 3 </vt:lpstr>
      <vt:lpstr>Bioinformatics Bsc Project 3 </vt:lpstr>
      <vt:lpstr>Bioinformatics Bsc Project 4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Fons</dc:creator>
  <cp:lastModifiedBy>KatyWolst</cp:lastModifiedBy>
  <cp:revision>9</cp:revision>
  <dcterms:created xsi:type="dcterms:W3CDTF">2018-11-21T21:02:34Z</dcterms:created>
  <dcterms:modified xsi:type="dcterms:W3CDTF">2018-11-22T09:43:20Z</dcterms:modified>
</cp:coreProperties>
</file>