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7166" autoAdjust="0"/>
  </p:normalViewPr>
  <p:slideViewPr>
    <p:cSldViewPr snapToGrid="0">
      <p:cViewPr>
        <p:scale>
          <a:sx n="75" d="100"/>
          <a:sy n="75" d="100"/>
        </p:scale>
        <p:origin x="96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B17C-BC2C-46B4-9C64-4B349C8488BD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D7CC2-E41E-4810-8328-7C0B2BB9C14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4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D7CC2-E41E-4810-8328-7C0B2BB9C14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222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8A25-F974-4D89-BA4D-72EE9A7B7870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93D6-2808-4E79-AEB6-50AD657158F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52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8A25-F974-4D89-BA4D-72EE9A7B7870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93D6-2808-4E79-AEB6-50AD657158F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94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8A25-F974-4D89-BA4D-72EE9A7B7870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93D6-2808-4E79-AEB6-50AD657158F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99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8A25-F974-4D89-BA4D-72EE9A7B7870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93D6-2808-4E79-AEB6-50AD657158F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0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8A25-F974-4D89-BA4D-72EE9A7B7870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93D6-2808-4E79-AEB6-50AD657158F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7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8A25-F974-4D89-BA4D-72EE9A7B7870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93D6-2808-4E79-AEB6-50AD657158F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617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8A25-F974-4D89-BA4D-72EE9A7B7870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93D6-2808-4E79-AEB6-50AD657158F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854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8A25-F974-4D89-BA4D-72EE9A7B7870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93D6-2808-4E79-AEB6-50AD657158F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9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8A25-F974-4D89-BA4D-72EE9A7B7870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93D6-2808-4E79-AEB6-50AD657158F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3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8A25-F974-4D89-BA4D-72EE9A7B7870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93D6-2808-4E79-AEB6-50AD657158F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87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8A25-F974-4D89-BA4D-72EE9A7B7870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93D6-2808-4E79-AEB6-50AD657158F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856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58A25-F974-4D89-BA4D-72EE9A7B7870}" type="datetimeFigureOut">
              <a:rPr lang="nl-NL" smtClean="0"/>
              <a:t>14-11-2018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C93D6-2808-4E79-AEB6-50AD657158F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52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entity extraction from social media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98981" y="1756389"/>
            <a:ext cx="3724095" cy="823912"/>
          </a:xfrm>
        </p:spPr>
        <p:txBody>
          <a:bodyPr>
            <a:normAutofit/>
          </a:bodyPr>
          <a:lstStyle/>
          <a:p>
            <a:r>
              <a:rPr lang="en-US" b="0" dirty="0" smtClean="0"/>
              <a:t>e.g. I took some Ritalin and it gave me bad headaches</a:t>
            </a:r>
            <a:endParaRPr lang="nl-NL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973688" y="2126028"/>
            <a:ext cx="2185674" cy="823912"/>
          </a:xfrm>
        </p:spPr>
        <p:txBody>
          <a:bodyPr/>
          <a:lstStyle/>
          <a:p>
            <a:r>
              <a:rPr lang="en-US" dirty="0" err="1" smtClean="0"/>
              <a:t>BiLSTM</a:t>
            </a:r>
            <a:r>
              <a:rPr lang="en-US" dirty="0" smtClean="0"/>
              <a:t> + CRF </a:t>
            </a:r>
            <a:endParaRPr lang="nl-NL" dirty="0"/>
          </a:p>
        </p:txBody>
      </p:sp>
      <p:pic>
        <p:nvPicPr>
          <p:cNvPr id="1026" name="Picture 2" descr="http://www.kiwee.me/_image/2017-10-31-04-01-53.jpg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43"/>
          <a:stretch/>
        </p:blipFill>
        <p:spPr bwMode="auto">
          <a:xfrm>
            <a:off x="6614608" y="3154299"/>
            <a:ext cx="4810881" cy="276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7561589" y="6396012"/>
            <a:ext cx="43220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100" dirty="0" err="1" smtClean="0"/>
              <a:t>adapted</a:t>
            </a:r>
            <a:r>
              <a:rPr lang="nl-NL" sz="1100" dirty="0" smtClean="0"/>
              <a:t> </a:t>
            </a:r>
            <a:r>
              <a:rPr lang="nl-NL" sz="1100" dirty="0" err="1" smtClean="0"/>
              <a:t>from</a:t>
            </a:r>
            <a:r>
              <a:rPr lang="nl-NL" sz="1100" dirty="0" smtClean="0"/>
              <a:t>: http</a:t>
            </a:r>
            <a:r>
              <a:rPr lang="nl-NL" sz="1100" dirty="0" smtClean="0"/>
              <a:t>://www.kiwee.me/chinese-ner-based-bi-lstm-and-crf</a:t>
            </a:r>
            <a:endParaRPr lang="nl-NL" sz="1100" dirty="0"/>
          </a:p>
        </p:txBody>
      </p:sp>
      <p:pic>
        <p:nvPicPr>
          <p:cNvPr id="12" name="Picture 2" descr="http://www.kiwee.me/_image/2017-10-31-04-01-5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05" b="91387"/>
          <a:stretch/>
        </p:blipFill>
        <p:spPr bwMode="auto">
          <a:xfrm>
            <a:off x="854125" y="4242855"/>
            <a:ext cx="4748085" cy="31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kiwee.me/_image/2017-10-31-04-01-5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165" b="84107"/>
          <a:stretch/>
        </p:blipFill>
        <p:spPr bwMode="auto">
          <a:xfrm>
            <a:off x="887281" y="4108742"/>
            <a:ext cx="1242885" cy="58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/>
          <p:nvPr/>
        </p:nvPicPr>
        <p:blipFill rotWithShape="1">
          <a:blip r:embed="rId5"/>
          <a:srcRect l="13625" t="36613" r="71029" b="50900"/>
          <a:stretch/>
        </p:blipFill>
        <p:spPr bwMode="auto">
          <a:xfrm>
            <a:off x="452294" y="1739030"/>
            <a:ext cx="1978820" cy="9817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8040847" y="5593080"/>
            <a:ext cx="182880" cy="195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18"/>
          <p:cNvSpPr/>
          <p:nvPr/>
        </p:nvSpPr>
        <p:spPr>
          <a:xfrm>
            <a:off x="8544027" y="5593080"/>
            <a:ext cx="182880" cy="195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tangle 19"/>
          <p:cNvSpPr/>
          <p:nvPr/>
        </p:nvSpPr>
        <p:spPr>
          <a:xfrm>
            <a:off x="9577334" y="5593080"/>
            <a:ext cx="145264" cy="195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tangle 20"/>
          <p:cNvSpPr/>
          <p:nvPr/>
        </p:nvSpPr>
        <p:spPr>
          <a:xfrm>
            <a:off x="9038323" y="5593080"/>
            <a:ext cx="182880" cy="195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tangle 21"/>
          <p:cNvSpPr/>
          <p:nvPr/>
        </p:nvSpPr>
        <p:spPr>
          <a:xfrm>
            <a:off x="10077222" y="5593080"/>
            <a:ext cx="164281" cy="195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tangle 22"/>
          <p:cNvSpPr/>
          <p:nvPr/>
        </p:nvSpPr>
        <p:spPr>
          <a:xfrm>
            <a:off x="4703798" y="1824801"/>
            <a:ext cx="866577" cy="38074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tangle 23"/>
          <p:cNvSpPr/>
          <p:nvPr/>
        </p:nvSpPr>
        <p:spPr>
          <a:xfrm>
            <a:off x="3953812" y="2205548"/>
            <a:ext cx="2027109" cy="31867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xt Placeholder 6"/>
          <p:cNvSpPr txBox="1">
            <a:spLocks/>
          </p:cNvSpPr>
          <p:nvPr/>
        </p:nvSpPr>
        <p:spPr>
          <a:xfrm>
            <a:off x="3025813" y="3383020"/>
            <a:ext cx="218567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CRF </a:t>
            </a:r>
            <a:endParaRPr lang="nl-NL" dirty="0"/>
          </a:p>
        </p:txBody>
      </p:sp>
      <p:sp>
        <p:nvSpPr>
          <p:cNvPr id="26" name="Text Placeholder 6"/>
          <p:cNvSpPr txBox="1">
            <a:spLocks/>
          </p:cNvSpPr>
          <p:nvPr/>
        </p:nvSpPr>
        <p:spPr>
          <a:xfrm>
            <a:off x="5855173" y="3649355"/>
            <a:ext cx="218567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vs. </a:t>
            </a:r>
            <a:endParaRPr lang="nl-NL" dirty="0"/>
          </a:p>
        </p:txBody>
      </p:sp>
      <p:sp>
        <p:nvSpPr>
          <p:cNvPr id="18" name="TextBox 17"/>
          <p:cNvSpPr txBox="1"/>
          <p:nvPr/>
        </p:nvSpPr>
        <p:spPr>
          <a:xfrm>
            <a:off x="1551871" y="6325758"/>
            <a:ext cx="4764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a.r.dirkson@liacs.leidenuniv.nl</a:t>
            </a:r>
            <a:endParaRPr lang="nl-NL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9265" y="6362347"/>
            <a:ext cx="452438" cy="29527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8840514" y="1508197"/>
            <a:ext cx="4764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Anne Dirkson</a:t>
            </a:r>
            <a:endParaRPr lang="nl-NL" sz="2400" dirty="0"/>
          </a:p>
        </p:txBody>
      </p:sp>
      <p:sp>
        <p:nvSpPr>
          <p:cNvPr id="28" name="Rectangle 27"/>
          <p:cNvSpPr/>
          <p:nvPr/>
        </p:nvSpPr>
        <p:spPr>
          <a:xfrm>
            <a:off x="6614608" y="2444785"/>
            <a:ext cx="4946021" cy="3796260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tangle 30"/>
          <p:cNvSpPr/>
          <p:nvPr/>
        </p:nvSpPr>
        <p:spPr>
          <a:xfrm>
            <a:off x="989265" y="3607624"/>
            <a:ext cx="4720141" cy="2633421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2" name="Picture 2" descr="http://www.kiwee.me/_image/2017-10-31-04-01-53.jpg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6" t="56180" r="8844" b="25043"/>
          <a:stretch/>
        </p:blipFill>
        <p:spPr bwMode="auto">
          <a:xfrm>
            <a:off x="2102340" y="5190626"/>
            <a:ext cx="3141980" cy="69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2285184" y="5559399"/>
            <a:ext cx="182880" cy="195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tangle 33"/>
          <p:cNvSpPr/>
          <p:nvPr/>
        </p:nvSpPr>
        <p:spPr>
          <a:xfrm>
            <a:off x="2788364" y="5559399"/>
            <a:ext cx="182880" cy="195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tangle 34"/>
          <p:cNvSpPr/>
          <p:nvPr/>
        </p:nvSpPr>
        <p:spPr>
          <a:xfrm>
            <a:off x="3821671" y="5559399"/>
            <a:ext cx="145264" cy="195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tangle 35"/>
          <p:cNvSpPr/>
          <p:nvPr/>
        </p:nvSpPr>
        <p:spPr>
          <a:xfrm>
            <a:off x="3273911" y="5552652"/>
            <a:ext cx="182880" cy="195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tangle 36"/>
          <p:cNvSpPr/>
          <p:nvPr/>
        </p:nvSpPr>
        <p:spPr>
          <a:xfrm>
            <a:off x="4321559" y="5559399"/>
            <a:ext cx="164281" cy="195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8" name="Picture 2" descr="http://www.kiwee.me/_image/2017-10-31-04-01-53.jpg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7" t="8420" r="19547" b="75504"/>
          <a:stretch/>
        </p:blipFill>
        <p:spPr bwMode="auto">
          <a:xfrm>
            <a:off x="2102340" y="4584186"/>
            <a:ext cx="2621280" cy="59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474113" y="5105913"/>
            <a:ext cx="249736" cy="40941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ounded Rectangle 38"/>
          <p:cNvSpPr/>
          <p:nvPr/>
        </p:nvSpPr>
        <p:spPr>
          <a:xfrm>
            <a:off x="2967006" y="5105912"/>
            <a:ext cx="248634" cy="40941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ounded Rectangle 39"/>
          <p:cNvSpPr/>
          <p:nvPr/>
        </p:nvSpPr>
        <p:spPr>
          <a:xfrm>
            <a:off x="3448330" y="5100882"/>
            <a:ext cx="248634" cy="40941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ounded Rectangle 41"/>
          <p:cNvSpPr/>
          <p:nvPr/>
        </p:nvSpPr>
        <p:spPr>
          <a:xfrm>
            <a:off x="3929654" y="5105513"/>
            <a:ext cx="248634" cy="40941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ounded Rectangle 42"/>
          <p:cNvSpPr/>
          <p:nvPr/>
        </p:nvSpPr>
        <p:spPr>
          <a:xfrm>
            <a:off x="4455164" y="5107629"/>
            <a:ext cx="248634" cy="40941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Isosceles Triangle 2"/>
          <p:cNvSpPr/>
          <p:nvPr/>
        </p:nvSpPr>
        <p:spPr>
          <a:xfrm>
            <a:off x="2130166" y="5064760"/>
            <a:ext cx="246458" cy="125866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Isosceles Triangle 43"/>
          <p:cNvSpPr/>
          <p:nvPr/>
        </p:nvSpPr>
        <p:spPr>
          <a:xfrm>
            <a:off x="2643494" y="5069038"/>
            <a:ext cx="246458" cy="125866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Isosceles Triangle 44"/>
          <p:cNvSpPr/>
          <p:nvPr/>
        </p:nvSpPr>
        <p:spPr>
          <a:xfrm>
            <a:off x="3126659" y="5048576"/>
            <a:ext cx="246458" cy="125866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Isosceles Triangle 45"/>
          <p:cNvSpPr/>
          <p:nvPr/>
        </p:nvSpPr>
        <p:spPr>
          <a:xfrm>
            <a:off x="3616148" y="5048576"/>
            <a:ext cx="246458" cy="125866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Isosceles Triangle 46"/>
          <p:cNvSpPr/>
          <p:nvPr/>
        </p:nvSpPr>
        <p:spPr>
          <a:xfrm>
            <a:off x="4134849" y="5061040"/>
            <a:ext cx="246458" cy="125866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8" name="Picture 2" descr="http://www.kiwee.me/_image/2017-10-31-04-01-5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8" r="74165" b="84107"/>
          <a:stretch/>
        </p:blipFill>
        <p:spPr bwMode="auto">
          <a:xfrm>
            <a:off x="1899920" y="4675636"/>
            <a:ext cx="239415" cy="58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ttp://www.kiwee.me/_image/2017-10-31-04-01-5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4" r="74165" b="84107"/>
          <a:stretch/>
        </p:blipFill>
        <p:spPr bwMode="auto">
          <a:xfrm>
            <a:off x="1854200" y="5275339"/>
            <a:ext cx="292546" cy="58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03988" y="4712703"/>
            <a:ext cx="11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Weighted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0" name="TextBox 49"/>
          <p:cNvSpPr txBox="1"/>
          <p:nvPr/>
        </p:nvSpPr>
        <p:spPr>
          <a:xfrm>
            <a:off x="1208973" y="5514777"/>
            <a:ext cx="11569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Words</a:t>
            </a:r>
            <a:endParaRPr lang="nl-NL" dirty="0"/>
          </a:p>
        </p:txBody>
      </p:sp>
      <p:sp>
        <p:nvSpPr>
          <p:cNvPr id="10" name="TextBox 9"/>
          <p:cNvSpPr txBox="1"/>
          <p:nvPr/>
        </p:nvSpPr>
        <p:spPr>
          <a:xfrm>
            <a:off x="1207609" y="4948683"/>
            <a:ext cx="8423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features</a:t>
            </a:r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31011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37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Medical entity extraction from social media</vt:lpstr>
    </vt:vector>
  </TitlesOfParts>
  <Company>ISSC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Dirkson, A.R.</dc:creator>
  <cp:lastModifiedBy>Dirkson, A.R.</cp:lastModifiedBy>
  <cp:revision>7</cp:revision>
  <dcterms:created xsi:type="dcterms:W3CDTF">2018-11-08T10:37:01Z</dcterms:created>
  <dcterms:modified xsi:type="dcterms:W3CDTF">2018-11-14T08:29:37Z</dcterms:modified>
</cp:coreProperties>
</file>