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01" r:id="rId2"/>
  </p:sldMasterIdLst>
  <p:notesMasterIdLst>
    <p:notesMasterId r:id="rId9"/>
  </p:notesMasterIdLst>
  <p:sldIdLst>
    <p:sldId id="263" r:id="rId3"/>
    <p:sldId id="264" r:id="rId4"/>
    <p:sldId id="274" r:id="rId5"/>
    <p:sldId id="273" r:id="rId6"/>
    <p:sldId id="283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52"/>
    <p:restoredTop sz="94887"/>
  </p:normalViewPr>
  <p:slideViewPr>
    <p:cSldViewPr snapToGrid="0" snapToObjects="1">
      <p:cViewPr varScale="1">
        <p:scale>
          <a:sx n="139" d="100"/>
          <a:sy n="139" d="100"/>
        </p:scale>
        <p:origin x="23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4D68B-E3CD-3B43-AEB8-46181ED23E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C636B-440F-F044-96DE-713B1B56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1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0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2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2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0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6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8B363-72CB-9E4D-9CD1-B7289D3626A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AB9C-EC6A-E041-9961-50C98500FE6E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rabaratchi.com" TargetMode="External"/><Relationship Id="rId2" Type="http://schemas.openxmlformats.org/officeDocument/2006/relationships/hyperlink" Target="mailto:M.baratchi@liacs.leidenuniv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335741"/>
            <a:ext cx="9144000" cy="21873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57" tIns="34279" rIns="68557" bIns="34279" rtlCol="0" anchor="ctr"/>
          <a:lstStyle/>
          <a:p>
            <a:endParaRPr lang="en-US" sz="3300" b="1" dirty="0"/>
          </a:p>
          <a:p>
            <a:endParaRPr lang="en-US" sz="3600" b="1" dirty="0">
              <a:latin typeface="Calibri Light"/>
              <a:cs typeface="Calibri Light"/>
            </a:endParaRPr>
          </a:p>
          <a:p>
            <a:r>
              <a:rPr lang="en-US" sz="3600" b="1" dirty="0">
                <a:latin typeface="Calibri Light"/>
                <a:cs typeface="Calibri Light"/>
              </a:rPr>
              <a:t>Mitra</a:t>
            </a:r>
            <a:r>
              <a:rPr lang="en-US" sz="3200" b="1" dirty="0">
                <a:latin typeface="Calibri Light"/>
                <a:cs typeface="Calibri Light"/>
              </a:rPr>
              <a:t> Baratchi</a:t>
            </a:r>
          </a:p>
          <a:p>
            <a:endParaRPr lang="en-US" sz="3200" dirty="0">
              <a:latin typeface="Calibri Light"/>
              <a:cs typeface="Calibri Light"/>
            </a:endParaRPr>
          </a:p>
          <a:p>
            <a:pPr algn="r"/>
            <a:r>
              <a:rPr lang="en-US" sz="2400" dirty="0">
                <a:latin typeface="Calibri Light"/>
                <a:cs typeface="Calibri Light"/>
              </a:rPr>
              <a:t>ADA (Automated Design of Algorithms) group, LIACS, Assistant professor</a:t>
            </a:r>
          </a:p>
          <a:p>
            <a:endParaRPr lang="en-US" sz="2400" dirty="0">
              <a:latin typeface="Calibri Light"/>
              <a:cs typeface="Calibri Light"/>
            </a:endParaRP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83437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922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339" y="2082677"/>
            <a:ext cx="3753105" cy="3714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85" y="2082677"/>
            <a:ext cx="3896387" cy="371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E15659-B672-E94A-8F81-76D8A1E738A6}"/>
              </a:ext>
            </a:extLst>
          </p:cNvPr>
          <p:cNvSpPr/>
          <p:nvPr/>
        </p:nvSpPr>
        <p:spPr>
          <a:xfrm>
            <a:off x="0" y="274638"/>
            <a:ext cx="9144000" cy="1659249"/>
          </a:xfrm>
          <a:prstGeom prst="rect">
            <a:avLst/>
          </a:prstGeom>
          <a:solidFill>
            <a:srgbClr val="6E82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7" tIns="34279" rIns="68557" bIns="34279" rtlCol="0" anchor="ctr"/>
          <a:lstStyle/>
          <a:p>
            <a:r>
              <a:rPr lang="en-US" sz="3600" b="1" dirty="0">
                <a:latin typeface="Calibri Light"/>
                <a:cs typeface="Calibri Light"/>
              </a:rPr>
              <a:t>Urban computing </a:t>
            </a:r>
          </a:p>
          <a:p>
            <a:r>
              <a:rPr lang="en-US" sz="3600" b="1" dirty="0">
                <a:latin typeface="Calibri Light"/>
                <a:cs typeface="Calibri Light"/>
              </a:rPr>
              <a:t>(</a:t>
            </a:r>
            <a:r>
              <a:rPr lang="en-US" sz="3600" b="1" dirty="0" err="1">
                <a:latin typeface="Calibri Light"/>
                <a:cs typeface="Calibri Light"/>
              </a:rPr>
              <a:t>Spatio</a:t>
            </a:r>
            <a:r>
              <a:rPr lang="en-US" sz="3600" b="1" dirty="0">
                <a:latin typeface="Calibri Light"/>
                <a:cs typeface="Calibri Light"/>
              </a:rPr>
              <a:t>-temporal data mining, Mobility data mining)</a:t>
            </a:r>
          </a:p>
        </p:txBody>
      </p:sp>
    </p:spTree>
    <p:extLst>
      <p:ext uri="{BB962C8B-B14F-4D97-AF65-F5344CB8AC3E}">
        <p14:creationId xmlns:p14="http://schemas.microsoft.com/office/powerpoint/2010/main" val="333117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96687"/>
            <a:ext cx="3575757" cy="2157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208" y="399616"/>
            <a:ext cx="3333124" cy="1745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263592"/>
            <a:ext cx="3352087" cy="2050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043" y="2690231"/>
            <a:ext cx="2409820" cy="22536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50135" y="5035177"/>
            <a:ext cx="4497294" cy="1279146"/>
          </a:xfrm>
          <a:prstGeom prst="rect">
            <a:avLst/>
          </a:prstGeom>
          <a:solidFill>
            <a:srgbClr val="6E82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7" tIns="34279" rIns="68557" bIns="34279" rtlCol="0" anchor="ctr"/>
          <a:lstStyle/>
          <a:p>
            <a:endParaRPr lang="en-US" sz="3600" dirty="0">
              <a:latin typeface="Calibri Light"/>
              <a:cs typeface="Calibri Light"/>
            </a:endParaRPr>
          </a:p>
          <a:p>
            <a:r>
              <a:rPr lang="en-US" sz="3600" dirty="0" err="1">
                <a:latin typeface="Calibri Light"/>
                <a:cs typeface="Calibri Light"/>
              </a:rPr>
              <a:t>Spatio</a:t>
            </a:r>
            <a:r>
              <a:rPr lang="en-US" sz="3600" dirty="0">
                <a:latin typeface="Calibri Light"/>
                <a:cs typeface="Calibri Light"/>
              </a:rPr>
              <a:t>-temporal datasets</a:t>
            </a:r>
          </a:p>
          <a:p>
            <a:endParaRPr lang="en-US" sz="3300" b="1" dirty="0"/>
          </a:p>
          <a:p>
            <a:endParaRPr lang="en-US" sz="33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BC6B81-2F82-D643-B1D8-23FB4D6024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348" y="2802345"/>
            <a:ext cx="3182506" cy="21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2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88832"/>
            <a:ext cx="9144000" cy="1408274"/>
          </a:xfrm>
          <a:prstGeom prst="rect">
            <a:avLst/>
          </a:prstGeom>
          <a:solidFill>
            <a:srgbClr val="6E82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7" tIns="34279" rIns="68557" bIns="34279" rtlCol="0" anchor="ctr"/>
          <a:lstStyle/>
          <a:p>
            <a:r>
              <a:rPr lang="en-US" sz="3600" b="1" dirty="0">
                <a:latin typeface="Calibri Light"/>
                <a:cs typeface="Calibri Light"/>
              </a:rPr>
              <a:t>Topic 1: </a:t>
            </a:r>
            <a:r>
              <a:rPr lang="en-US" sz="3600" dirty="0"/>
              <a:t>Extracting social interaction patterns </a:t>
            </a:r>
            <a:r>
              <a:rPr lang="en-US" sz="3600"/>
              <a:t>between children </a:t>
            </a:r>
            <a:r>
              <a:rPr lang="en-US" sz="3600" dirty="0"/>
              <a:t>using proximity sensor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B706C-DF66-AE40-8C68-7D0D7AE3E0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93" y="2441523"/>
            <a:ext cx="4762500" cy="15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A0A4D-58F0-3A4A-8884-2A15192337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293" y="1995405"/>
            <a:ext cx="3073400" cy="2514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C2FBBA-977F-254C-B51E-327C143F7678}"/>
              </a:ext>
            </a:extLst>
          </p:cNvPr>
          <p:cNvSpPr txBox="1"/>
          <p:nvPr/>
        </p:nvSpPr>
        <p:spPr>
          <a:xfrm>
            <a:off x="160593" y="4886188"/>
            <a:ext cx="5923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Skills that you need or develop:</a:t>
            </a:r>
          </a:p>
          <a:p>
            <a:r>
              <a:rPr lang="en-US" dirty="0"/>
              <a:t>   Knowledge of data mining and machine learning algorithms</a:t>
            </a:r>
          </a:p>
          <a:p>
            <a:r>
              <a:rPr lang="en-US" dirty="0"/>
              <a:t>   Programming (e.g. python)</a:t>
            </a:r>
          </a:p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091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E64ACB-93E3-0945-AE7C-03E43B52F0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305" y="1600200"/>
            <a:ext cx="6180967" cy="325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78DF7-415E-3B44-BE24-5C71A39D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4DFAA-B312-4245-8F57-FBC4256FD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99399-3F6E-DC48-8C4C-4AB9C771475C}"/>
              </a:ext>
            </a:extLst>
          </p:cNvPr>
          <p:cNvSpPr txBox="1"/>
          <p:nvPr/>
        </p:nvSpPr>
        <p:spPr>
          <a:xfrm>
            <a:off x="457200" y="4925834"/>
            <a:ext cx="59232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Skills that you need or develop:</a:t>
            </a:r>
          </a:p>
          <a:p>
            <a:r>
              <a:rPr lang="en-US" dirty="0"/>
              <a:t>   Knowledge of data mining and machine learning algorithms</a:t>
            </a:r>
          </a:p>
          <a:p>
            <a:r>
              <a:rPr lang="en-US" dirty="0"/>
              <a:t>   Network analysis</a:t>
            </a:r>
          </a:p>
          <a:p>
            <a:r>
              <a:rPr lang="en-US" dirty="0"/>
              <a:t>   Programming (e.g. python)</a:t>
            </a:r>
          </a:p>
          <a:p>
            <a:r>
              <a:rPr lang="en-US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8F5858-3C9F-F24D-93F4-B4D3D206C5F1}"/>
              </a:ext>
            </a:extLst>
          </p:cNvPr>
          <p:cNvSpPr/>
          <p:nvPr/>
        </p:nvSpPr>
        <p:spPr>
          <a:xfrm>
            <a:off x="0" y="388832"/>
            <a:ext cx="9144000" cy="1408274"/>
          </a:xfrm>
          <a:prstGeom prst="rect">
            <a:avLst/>
          </a:prstGeom>
          <a:solidFill>
            <a:srgbClr val="6E82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7" tIns="34279" rIns="68557" bIns="34279" rtlCol="0" anchor="ctr"/>
          <a:lstStyle/>
          <a:p>
            <a:r>
              <a:rPr lang="en-US" sz="3600" b="1" dirty="0">
                <a:latin typeface="Calibri Light"/>
                <a:cs typeface="Calibri Light"/>
              </a:rPr>
              <a:t>Topic 2: </a:t>
            </a:r>
            <a:r>
              <a:rPr lang="en-US" sz="3600" dirty="0"/>
              <a:t>Modeling pedestrian movements using </a:t>
            </a:r>
            <a:r>
              <a:rPr lang="en-US" sz="3600" dirty="0" err="1"/>
              <a:t>WiFi</a:t>
            </a:r>
            <a:r>
              <a:rPr lang="en-US" sz="3600" dirty="0"/>
              <a:t> scanning day</a:t>
            </a:r>
          </a:p>
        </p:txBody>
      </p:sp>
    </p:spTree>
    <p:extLst>
      <p:ext uri="{BB962C8B-B14F-4D97-AF65-F5344CB8AC3E}">
        <p14:creationId xmlns:p14="http://schemas.microsoft.com/office/powerpoint/2010/main" val="2811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>
                <a:hlinkClick r:id="rId2"/>
              </a:rPr>
              <a:t>M.baratchi@liacs.leidenuniv.nl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hlinkClick r:id="rId3"/>
              </a:rPr>
              <a:t>www.mitrabaratchi.com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Office no. 116</a:t>
            </a:r>
          </a:p>
        </p:txBody>
      </p:sp>
    </p:spTree>
    <p:extLst>
      <p:ext uri="{BB962C8B-B14F-4D97-AF65-F5344CB8AC3E}">
        <p14:creationId xmlns:p14="http://schemas.microsoft.com/office/powerpoint/2010/main" val="10278697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125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Calisto MT</vt:lpstr>
      <vt:lpstr>Wingdings</vt:lpstr>
      <vt:lpstr>Office Theme</vt:lpstr>
      <vt:lpstr>Folio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UT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Spatio-temporal analysis</dc:title>
  <dc:creator>Mitra Baratchi</dc:creator>
  <cp:lastModifiedBy>Microsoft Office User</cp:lastModifiedBy>
  <cp:revision>82</cp:revision>
  <cp:lastPrinted>2018-11-22T10:55:33Z</cp:lastPrinted>
  <dcterms:created xsi:type="dcterms:W3CDTF">2017-09-05T09:26:28Z</dcterms:created>
  <dcterms:modified xsi:type="dcterms:W3CDTF">2018-11-23T08:28:51Z</dcterms:modified>
</cp:coreProperties>
</file>